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0"/>
    <p:sldId id="257" r:id="rId31"/>
    <p:sldId id="258" r:id="rId32"/>
    <p:sldId id="259" r:id="rId33"/>
    <p:sldId id="260" r:id="rId34"/>
    <p:sldId id="261" r:id="rId35"/>
    <p:sldId id="262" r:id="rId36"/>
    <p:sldId id="263" r:id="rId37"/>
    <p:sldId id="264" r:id="rId3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odec Pro ExtraBold" charset="1" panose="00000700000000000000"/>
      <p:regular r:id="rId10"/>
    </p:embeddedFont>
    <p:embeddedFont>
      <p:font typeface="Codec Pro ExtraBold Bold" charset="1" panose="00000900000000000000"/>
      <p:regular r:id="rId11"/>
    </p:embeddedFont>
    <p:embeddedFont>
      <p:font typeface="Canva Sans" charset="1" panose="020B0503030501040103"/>
      <p:regular r:id="rId12"/>
    </p:embeddedFont>
    <p:embeddedFont>
      <p:font typeface="Canva Sans Bold" charset="1" panose="020B0803030501040103"/>
      <p:regular r:id="rId13"/>
    </p:embeddedFont>
    <p:embeddedFont>
      <p:font typeface="Canva Sans Italics" charset="1" panose="020B0503030501040103"/>
      <p:regular r:id="rId14"/>
    </p:embeddedFont>
    <p:embeddedFont>
      <p:font typeface="Canva Sans Bold Italics" charset="1" panose="020B0803030501040103"/>
      <p:regular r:id="rId15"/>
    </p:embeddedFont>
    <p:embeddedFont>
      <p:font typeface="Canva Sans Medium" charset="1" panose="020B0603030501040103"/>
      <p:regular r:id="rId16"/>
    </p:embeddedFont>
    <p:embeddedFont>
      <p:font typeface="Canva Sans Medium Italics" charset="1" panose="020B0603030501040103"/>
      <p:regular r:id="rId17"/>
    </p:embeddedFont>
    <p:embeddedFont>
      <p:font typeface="Open Sauce" charset="1" panose="00000500000000000000"/>
      <p:regular r:id="rId18"/>
    </p:embeddedFont>
    <p:embeddedFont>
      <p:font typeface="Open Sauce Bold" charset="1" panose="00000800000000000000"/>
      <p:regular r:id="rId19"/>
    </p:embeddedFont>
    <p:embeddedFont>
      <p:font typeface="Open Sauce Italics" charset="1" panose="00000500000000000000"/>
      <p:regular r:id="rId20"/>
    </p:embeddedFont>
    <p:embeddedFont>
      <p:font typeface="Open Sauce Bold Italics" charset="1" panose="00000800000000000000"/>
      <p:regular r:id="rId21"/>
    </p:embeddedFont>
    <p:embeddedFont>
      <p:font typeface="Open Sauce Light" charset="1" panose="00000400000000000000"/>
      <p:regular r:id="rId22"/>
    </p:embeddedFont>
    <p:embeddedFont>
      <p:font typeface="Open Sauce Light Italics" charset="1" panose="00000400000000000000"/>
      <p:regular r:id="rId23"/>
    </p:embeddedFont>
    <p:embeddedFont>
      <p:font typeface="Open Sauce Medium" charset="1" panose="00000600000000000000"/>
      <p:regular r:id="rId24"/>
    </p:embeddedFont>
    <p:embeddedFont>
      <p:font typeface="Open Sauce Medium Italics" charset="1" panose="00000600000000000000"/>
      <p:regular r:id="rId25"/>
    </p:embeddedFont>
    <p:embeddedFont>
      <p:font typeface="Open Sauce Semi-Bold" charset="1" panose="00000700000000000000"/>
      <p:regular r:id="rId26"/>
    </p:embeddedFont>
    <p:embeddedFont>
      <p:font typeface="Open Sauce Semi-Bold Italics" charset="1" panose="00000700000000000000"/>
      <p:regular r:id="rId27"/>
    </p:embeddedFont>
    <p:embeddedFont>
      <p:font typeface="Open Sauce Heavy" charset="1" panose="00000A00000000000000"/>
      <p:regular r:id="rId28"/>
    </p:embeddedFont>
    <p:embeddedFont>
      <p:font typeface="Open Sauce Heavy Italics" charset="1" panose="00000A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slides/slide1.xml" Type="http://schemas.openxmlformats.org/officeDocument/2006/relationships/slide"/><Relationship Id="rId31" Target="slides/slide2.xml" Type="http://schemas.openxmlformats.org/officeDocument/2006/relationships/slide"/><Relationship Id="rId32" Target="slides/slide3.xml" Type="http://schemas.openxmlformats.org/officeDocument/2006/relationships/slide"/><Relationship Id="rId33" Target="slides/slide4.xml" Type="http://schemas.openxmlformats.org/officeDocument/2006/relationships/slide"/><Relationship Id="rId34" Target="slides/slide5.xml" Type="http://schemas.openxmlformats.org/officeDocument/2006/relationships/slide"/><Relationship Id="rId35" Target="slides/slide6.xml" Type="http://schemas.openxmlformats.org/officeDocument/2006/relationships/slide"/><Relationship Id="rId36" Target="slides/slide7.xml" Type="http://schemas.openxmlformats.org/officeDocument/2006/relationships/slide"/><Relationship Id="rId37" Target="slides/slide8.xml" Type="http://schemas.openxmlformats.org/officeDocument/2006/relationships/slide"/><Relationship Id="rId38" Target="slides/slide9.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jpeg" Type="http://schemas.openxmlformats.org/officeDocument/2006/relationships/image"/><Relationship Id="rId8" Target="../media/image7.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12" Target="../media/image18.jpeg" Type="http://schemas.openxmlformats.org/officeDocument/2006/relationships/image"/><Relationship Id="rId13" Target="../media/image7.jpe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0.jpeg" Type="http://schemas.openxmlformats.org/officeDocument/2006/relationships/image"/><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26.png" Type="http://schemas.openxmlformats.org/officeDocument/2006/relationships/image"/><Relationship Id="rId9" Target="../media/image27.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4.jpeg" Type="http://schemas.openxmlformats.org/officeDocument/2006/relationships/image"/><Relationship Id="rId6" Target="../media/image35.jpeg" Type="http://schemas.openxmlformats.org/officeDocument/2006/relationships/image"/><Relationship Id="rId7" Target="../media/image7.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6.jpeg" Type="http://schemas.openxmlformats.org/officeDocument/2006/relationships/image"/><Relationship Id="rId3" Target="../media/image37.jpeg" Type="http://schemas.openxmlformats.org/officeDocument/2006/relationships/image"/><Relationship Id="rId4" Target="../media/image38.png" Type="http://schemas.openxmlformats.org/officeDocument/2006/relationships/image"/><Relationship Id="rId5" Target="https://indiatourtaxi.com/rishikesh-river-rafting.html" TargetMode="External" Type="http://schemas.openxmlformats.org/officeDocument/2006/relationships/hyperlink"/></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7.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7.jpeg" Type="http://schemas.openxmlformats.org/officeDocument/2006/relationships/image"/><Relationship Id="rId4" Target="https://indiatourtaxi.com" TargetMode="External" Type="http://schemas.openxmlformats.org/officeDocument/2006/relationships/hyperlink"/><Relationship Id="rId5" Target="../media/image42.png" Type="http://schemas.openxmlformats.org/officeDocument/2006/relationships/image"/><Relationship Id="rId6" Target="../media/image43.svg" Type="http://schemas.openxmlformats.org/officeDocument/2006/relationships/image"/><Relationship Id="rId7" Target="../media/image44.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0.png" Type="http://schemas.openxmlformats.org/officeDocument/2006/relationships/image"/><Relationship Id="rId11" Target="../media/image51.svg" Type="http://schemas.openxmlformats.org/officeDocument/2006/relationships/image"/><Relationship Id="rId12" Target="../media/image52.png" Type="http://schemas.openxmlformats.org/officeDocument/2006/relationships/image"/><Relationship Id="rId13" Target="../media/image53.svg" Type="http://schemas.openxmlformats.org/officeDocument/2006/relationships/image"/><Relationship Id="rId2" Target="../media/image31.png" Type="http://schemas.openxmlformats.org/officeDocument/2006/relationships/image"/><Relationship Id="rId3" Target="../media/image45.jpeg" Type="http://schemas.openxmlformats.org/officeDocument/2006/relationships/image"/><Relationship Id="rId4" Target="../media/image7.jpeg" Type="http://schemas.openxmlformats.org/officeDocument/2006/relationships/image"/><Relationship Id="rId5" Target="tel:+91-9599578439" TargetMode="External" Type="http://schemas.openxmlformats.org/officeDocument/2006/relationships/hyperlink"/><Relationship Id="rId6" Target="../media/image46.png" Type="http://schemas.openxmlformats.org/officeDocument/2006/relationships/image"/><Relationship Id="rId7" Target="../media/image47.svg" Type="http://schemas.openxmlformats.org/officeDocument/2006/relationships/image"/><Relationship Id="rId8" Target="../media/image48.png" Type="http://schemas.openxmlformats.org/officeDocument/2006/relationships/image"/><Relationship Id="rId9" Target="../media/image4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2974764" y="-207071"/>
            <a:ext cx="3086100" cy="11299900"/>
            <a:chOff x="0" y="0"/>
            <a:chExt cx="812800" cy="2976105"/>
          </a:xfrm>
        </p:grpSpPr>
        <p:sp>
          <p:nvSpPr>
            <p:cNvPr name="Freeform 3" id="3"/>
            <p:cNvSpPr/>
            <p:nvPr/>
          </p:nvSpPr>
          <p:spPr>
            <a:xfrm flipH="false" flipV="false" rot="0">
              <a:off x="0" y="0"/>
              <a:ext cx="812800" cy="2976105"/>
            </a:xfrm>
            <a:custGeom>
              <a:avLst/>
              <a:gdLst/>
              <a:ahLst/>
              <a:cxnLst/>
              <a:rect r="r" b="b" t="t" l="l"/>
              <a:pathLst>
                <a:path h="2976105" w="812800">
                  <a:moveTo>
                    <a:pt x="0" y="0"/>
                  </a:moveTo>
                  <a:lnTo>
                    <a:pt x="812800" y="0"/>
                  </a:lnTo>
                  <a:lnTo>
                    <a:pt x="812800" y="2976105"/>
                  </a:lnTo>
                  <a:lnTo>
                    <a:pt x="0" y="2976105"/>
                  </a:lnTo>
                  <a:close/>
                </a:path>
              </a:pathLst>
            </a:custGeom>
            <a:solidFill>
              <a:srgbClr val="1C5739"/>
            </a:solidFill>
          </p:spPr>
        </p:sp>
        <p:sp>
          <p:nvSpPr>
            <p:cNvPr name="TextBox 4" id="4"/>
            <p:cNvSpPr txBox="true"/>
            <p:nvPr/>
          </p:nvSpPr>
          <p:spPr>
            <a:xfrm>
              <a:off x="0" y="-19050"/>
              <a:ext cx="812800" cy="2995155"/>
            </a:xfrm>
            <a:prstGeom prst="rect">
              <a:avLst/>
            </a:prstGeom>
          </p:spPr>
          <p:txBody>
            <a:bodyPr anchor="ctr" rtlCol="false" tIns="50800" lIns="50800" bIns="50800" rIns="50800"/>
            <a:lstStyle/>
            <a:p>
              <a:pPr algn="ctr">
                <a:lnSpc>
                  <a:spcPts val="2859"/>
                </a:lnSpc>
              </a:pPr>
            </a:p>
          </p:txBody>
        </p:sp>
      </p:grpSp>
      <p:sp>
        <p:nvSpPr>
          <p:cNvPr name="Freeform 5" id="5"/>
          <p:cNvSpPr/>
          <p:nvPr/>
        </p:nvSpPr>
        <p:spPr>
          <a:xfrm flipH="false" flipV="false" rot="0">
            <a:off x="16384715" y="9009597"/>
            <a:ext cx="3806571" cy="2083232"/>
          </a:xfrm>
          <a:custGeom>
            <a:avLst/>
            <a:gdLst/>
            <a:ahLst/>
            <a:cxnLst/>
            <a:rect r="r" b="b" t="t" l="l"/>
            <a:pathLst>
              <a:path h="2083232" w="3806571">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1776329" y="580047"/>
            <a:ext cx="5482971" cy="9023371"/>
          </a:xfrm>
          <a:custGeom>
            <a:avLst/>
            <a:gdLst/>
            <a:ahLst/>
            <a:cxnLst/>
            <a:rect r="r" b="b" t="t" l="l"/>
            <a:pathLst>
              <a:path h="9023371" w="5482971">
                <a:moveTo>
                  <a:pt x="0" y="0"/>
                </a:moveTo>
                <a:lnTo>
                  <a:pt x="5482971" y="0"/>
                </a:lnTo>
                <a:lnTo>
                  <a:pt x="5482971" y="9023371"/>
                </a:lnTo>
                <a:lnTo>
                  <a:pt x="0" y="9023371"/>
                </a:lnTo>
                <a:lnTo>
                  <a:pt x="0" y="0"/>
                </a:lnTo>
                <a:close/>
              </a:path>
            </a:pathLst>
          </a:custGeom>
          <a:blipFill>
            <a:blip r:embed="rId4"/>
            <a:stretch>
              <a:fillRect l="-4681" t="0" r="-4681" b="0"/>
            </a:stretch>
          </a:blipFill>
        </p:spPr>
      </p:sp>
      <p:grpSp>
        <p:nvGrpSpPr>
          <p:cNvPr name="Group 7" id="7"/>
          <p:cNvGrpSpPr/>
          <p:nvPr/>
        </p:nvGrpSpPr>
        <p:grpSpPr>
          <a:xfrm rot="0">
            <a:off x="-1543050" y="-558218"/>
            <a:ext cx="3086100" cy="11299900"/>
            <a:chOff x="0" y="0"/>
            <a:chExt cx="812800" cy="2976105"/>
          </a:xfrm>
        </p:grpSpPr>
        <p:sp>
          <p:nvSpPr>
            <p:cNvPr name="Freeform 8" id="8"/>
            <p:cNvSpPr/>
            <p:nvPr/>
          </p:nvSpPr>
          <p:spPr>
            <a:xfrm flipH="false" flipV="false" rot="0">
              <a:off x="0" y="0"/>
              <a:ext cx="812800" cy="2976105"/>
            </a:xfrm>
            <a:custGeom>
              <a:avLst/>
              <a:gdLst/>
              <a:ahLst/>
              <a:cxnLst/>
              <a:rect r="r" b="b" t="t" l="l"/>
              <a:pathLst>
                <a:path h="2976105" w="812800">
                  <a:moveTo>
                    <a:pt x="0" y="0"/>
                  </a:moveTo>
                  <a:lnTo>
                    <a:pt x="812800" y="0"/>
                  </a:lnTo>
                  <a:lnTo>
                    <a:pt x="812800" y="2976105"/>
                  </a:lnTo>
                  <a:lnTo>
                    <a:pt x="0" y="2976105"/>
                  </a:lnTo>
                  <a:close/>
                </a:path>
              </a:pathLst>
            </a:custGeom>
            <a:solidFill>
              <a:srgbClr val="1C5739"/>
            </a:solidFill>
          </p:spPr>
        </p:sp>
        <p:sp>
          <p:nvSpPr>
            <p:cNvPr name="TextBox 9" id="9"/>
            <p:cNvSpPr txBox="true"/>
            <p:nvPr/>
          </p:nvSpPr>
          <p:spPr>
            <a:xfrm>
              <a:off x="0" y="-19050"/>
              <a:ext cx="812800" cy="2995155"/>
            </a:xfrm>
            <a:prstGeom prst="rect">
              <a:avLst/>
            </a:prstGeom>
          </p:spPr>
          <p:txBody>
            <a:bodyPr anchor="ctr" rtlCol="false" tIns="50800" lIns="50800" bIns="50800" rIns="50800"/>
            <a:lstStyle/>
            <a:p>
              <a:pPr algn="ctr">
                <a:lnSpc>
                  <a:spcPts val="2859"/>
                </a:lnSpc>
              </a:pPr>
            </a:p>
          </p:txBody>
        </p:sp>
      </p:grpSp>
      <p:grpSp>
        <p:nvGrpSpPr>
          <p:cNvPr name="Group 10" id="10"/>
          <p:cNvGrpSpPr/>
          <p:nvPr/>
        </p:nvGrpSpPr>
        <p:grpSpPr>
          <a:xfrm rot="0">
            <a:off x="1227773" y="4163622"/>
            <a:ext cx="110236" cy="2818996"/>
            <a:chOff x="0" y="0"/>
            <a:chExt cx="26312" cy="672855"/>
          </a:xfrm>
        </p:grpSpPr>
        <p:sp>
          <p:nvSpPr>
            <p:cNvPr name="Freeform 11" id="11"/>
            <p:cNvSpPr/>
            <p:nvPr/>
          </p:nvSpPr>
          <p:spPr>
            <a:xfrm flipH="false" flipV="false" rot="0">
              <a:off x="0" y="0"/>
              <a:ext cx="26312" cy="672855"/>
            </a:xfrm>
            <a:custGeom>
              <a:avLst/>
              <a:gdLst/>
              <a:ahLst/>
              <a:cxnLst/>
              <a:rect r="r" b="b" t="t" l="l"/>
              <a:pathLst>
                <a:path h="672855" w="26312">
                  <a:moveTo>
                    <a:pt x="0" y="0"/>
                  </a:moveTo>
                  <a:lnTo>
                    <a:pt x="26312" y="0"/>
                  </a:lnTo>
                  <a:lnTo>
                    <a:pt x="26312" y="672855"/>
                  </a:lnTo>
                  <a:lnTo>
                    <a:pt x="0" y="672855"/>
                  </a:lnTo>
                  <a:close/>
                </a:path>
              </a:pathLst>
            </a:custGeom>
            <a:solidFill>
              <a:srgbClr val="FFFFFF"/>
            </a:solidFill>
          </p:spPr>
        </p:sp>
        <p:sp>
          <p:nvSpPr>
            <p:cNvPr name="TextBox 12" id="12"/>
            <p:cNvSpPr txBox="true"/>
            <p:nvPr/>
          </p:nvSpPr>
          <p:spPr>
            <a:xfrm>
              <a:off x="0" y="-19050"/>
              <a:ext cx="26312" cy="691905"/>
            </a:xfrm>
            <a:prstGeom prst="rect">
              <a:avLst/>
            </a:prstGeom>
          </p:spPr>
          <p:txBody>
            <a:bodyPr anchor="ctr" rtlCol="false" tIns="50800" lIns="50800" bIns="50800" rIns="50800"/>
            <a:lstStyle/>
            <a:p>
              <a:pPr algn="ctr">
                <a:lnSpc>
                  <a:spcPts val="2859"/>
                </a:lnSpc>
              </a:pPr>
            </a:p>
          </p:txBody>
        </p:sp>
      </p:grpSp>
      <p:sp>
        <p:nvSpPr>
          <p:cNvPr name="Freeform 13" id="13"/>
          <p:cNvSpPr/>
          <p:nvPr/>
        </p:nvSpPr>
        <p:spPr>
          <a:xfrm flipH="false" flipV="false" rot="0">
            <a:off x="-2777871" y="-207071"/>
            <a:ext cx="3806571" cy="2083232"/>
          </a:xfrm>
          <a:custGeom>
            <a:avLst/>
            <a:gdLst/>
            <a:ahLst/>
            <a:cxnLst/>
            <a:rect r="r" b="b" t="t" l="l"/>
            <a:pathLst>
              <a:path h="2083232" w="3806571">
                <a:moveTo>
                  <a:pt x="0" y="0"/>
                </a:moveTo>
                <a:lnTo>
                  <a:pt x="3806571" y="0"/>
                </a:lnTo>
                <a:lnTo>
                  <a:pt x="3806571" y="2083233"/>
                </a:lnTo>
                <a:lnTo>
                  <a:pt x="0" y="20832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4" id="14"/>
          <p:cNvGrpSpPr/>
          <p:nvPr/>
        </p:nvGrpSpPr>
        <p:grpSpPr>
          <a:xfrm rot="0">
            <a:off x="1543050" y="40279"/>
            <a:ext cx="4753326" cy="2032508"/>
            <a:chOff x="0" y="0"/>
            <a:chExt cx="22903769" cy="9793582"/>
          </a:xfrm>
        </p:grpSpPr>
        <p:sp>
          <p:nvSpPr>
            <p:cNvPr name="Freeform 15" id="15"/>
            <p:cNvSpPr/>
            <p:nvPr/>
          </p:nvSpPr>
          <p:spPr>
            <a:xfrm flipH="false" flipV="false" rot="0">
              <a:off x="1320925" y="779227"/>
              <a:ext cx="20261919" cy="5796029"/>
            </a:xfrm>
            <a:custGeom>
              <a:avLst/>
              <a:gdLst/>
              <a:ahLst/>
              <a:cxnLst/>
              <a:rect r="r" b="b" t="t" l="l"/>
              <a:pathLst>
                <a:path h="5796029" w="20261919">
                  <a:moveTo>
                    <a:pt x="0" y="0"/>
                  </a:moveTo>
                  <a:lnTo>
                    <a:pt x="20261919" y="0"/>
                  </a:lnTo>
                  <a:lnTo>
                    <a:pt x="20261919" y="5796029"/>
                  </a:lnTo>
                  <a:lnTo>
                    <a:pt x="0" y="5796029"/>
                  </a:lnTo>
                  <a:close/>
                </a:path>
              </a:pathLst>
            </a:custGeom>
            <a:blipFill>
              <a:blip r:embed="rId7"/>
              <a:stretch>
                <a:fillRect l="-4005" t="0" r="-17720" b="0"/>
              </a:stretch>
            </a:blipFill>
          </p:spPr>
        </p:sp>
      </p:grpSp>
      <p:grpSp>
        <p:nvGrpSpPr>
          <p:cNvPr name="Group 16" id="16"/>
          <p:cNvGrpSpPr/>
          <p:nvPr/>
        </p:nvGrpSpPr>
        <p:grpSpPr>
          <a:xfrm rot="0">
            <a:off x="6606942" y="6027802"/>
            <a:ext cx="4713880" cy="471388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0" t="-25187" r="0" b="-25187"/>
              </a:stretch>
            </a:blipFill>
          </p:spPr>
        </p:sp>
      </p:grpSp>
      <p:sp>
        <p:nvSpPr>
          <p:cNvPr name="TextBox 18" id="18"/>
          <p:cNvSpPr txBox="true"/>
          <p:nvPr/>
        </p:nvSpPr>
        <p:spPr>
          <a:xfrm rot="0">
            <a:off x="1618580" y="1933312"/>
            <a:ext cx="7525420" cy="5420859"/>
          </a:xfrm>
          <a:prstGeom prst="rect">
            <a:avLst/>
          </a:prstGeom>
        </p:spPr>
        <p:txBody>
          <a:bodyPr anchor="t" rtlCol="false" tIns="0" lIns="0" bIns="0" rIns="0">
            <a:spAutoFit/>
          </a:bodyPr>
          <a:lstStyle/>
          <a:p>
            <a:pPr algn="ctr">
              <a:lnSpc>
                <a:spcPts val="6935"/>
              </a:lnSpc>
            </a:pPr>
            <a:r>
              <a:rPr lang="en-US" sz="7224">
                <a:solidFill>
                  <a:srgbClr val="1C5739"/>
                </a:solidFill>
                <a:latin typeface="Codec Pro ExtraBold"/>
              </a:rPr>
              <a:t>BOOK CAR RENTAL SERVICES FOR DELHI HARIDWAR , RISHIKESH TRIP</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false" flipV="false" rot="0">
            <a:off x="14592495" y="7573922"/>
            <a:ext cx="4687320" cy="4687320"/>
          </a:xfrm>
          <a:custGeom>
            <a:avLst/>
            <a:gdLst/>
            <a:ahLst/>
            <a:cxnLst/>
            <a:rect r="r" b="b" t="t" l="l"/>
            <a:pathLst>
              <a:path h="4687320" w="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6887962" y="5985119"/>
            <a:ext cx="2085109" cy="2085109"/>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5" id="5"/>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6" id="6"/>
          <p:cNvSpPr/>
          <p:nvPr/>
        </p:nvSpPr>
        <p:spPr>
          <a:xfrm flipH="false" flipV="false" rot="0">
            <a:off x="-1560220" y="1728186"/>
            <a:ext cx="4687320" cy="4687320"/>
          </a:xfrm>
          <a:custGeom>
            <a:avLst/>
            <a:gdLst/>
            <a:ahLst/>
            <a:cxnLst/>
            <a:rect r="r" b="b" t="t" l="l"/>
            <a:pathLst>
              <a:path h="4687320" w="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2262642" y="-3904566"/>
            <a:ext cx="8637895" cy="863789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8747792" y="1741356"/>
            <a:ext cx="847584" cy="1009028"/>
          </a:xfrm>
          <a:custGeom>
            <a:avLst/>
            <a:gdLst/>
            <a:ahLst/>
            <a:cxnLst/>
            <a:rect r="r" b="b" t="t" l="l"/>
            <a:pathLst>
              <a:path h="1009028" w="847584">
                <a:moveTo>
                  <a:pt x="0" y="0"/>
                </a:moveTo>
                <a:lnTo>
                  <a:pt x="847584" y="0"/>
                </a:lnTo>
                <a:lnTo>
                  <a:pt x="847584" y="1009028"/>
                </a:lnTo>
                <a:lnTo>
                  <a:pt x="0" y="10090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9889965" y="3595131"/>
            <a:ext cx="976021" cy="1071481"/>
          </a:xfrm>
          <a:custGeom>
            <a:avLst/>
            <a:gdLst/>
            <a:ahLst/>
            <a:cxnLst/>
            <a:rect r="r" b="b" t="t" l="l"/>
            <a:pathLst>
              <a:path h="1071481" w="976021">
                <a:moveTo>
                  <a:pt x="0" y="0"/>
                </a:moveTo>
                <a:lnTo>
                  <a:pt x="976021" y="0"/>
                </a:lnTo>
                <a:lnTo>
                  <a:pt x="976021" y="1071480"/>
                </a:lnTo>
                <a:lnTo>
                  <a:pt x="0" y="10714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8477841" y="5957903"/>
            <a:ext cx="928806" cy="896720"/>
          </a:xfrm>
          <a:custGeom>
            <a:avLst/>
            <a:gdLst/>
            <a:ahLst/>
            <a:cxnLst/>
            <a:rect r="r" b="b" t="t" l="l"/>
            <a:pathLst>
              <a:path h="896720" w="928806">
                <a:moveTo>
                  <a:pt x="0" y="0"/>
                </a:moveTo>
                <a:lnTo>
                  <a:pt x="928806" y="0"/>
                </a:lnTo>
                <a:lnTo>
                  <a:pt x="928806" y="896719"/>
                </a:lnTo>
                <a:lnTo>
                  <a:pt x="0" y="8967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9835982" y="7870488"/>
            <a:ext cx="877197" cy="877197"/>
          </a:xfrm>
          <a:custGeom>
            <a:avLst/>
            <a:gdLst/>
            <a:ahLst/>
            <a:cxnLst/>
            <a:rect r="r" b="b" t="t" l="l"/>
            <a:pathLst>
              <a:path h="877197" w="877197">
                <a:moveTo>
                  <a:pt x="0" y="0"/>
                </a:moveTo>
                <a:lnTo>
                  <a:pt x="877197" y="0"/>
                </a:lnTo>
                <a:lnTo>
                  <a:pt x="877197" y="877197"/>
                </a:lnTo>
                <a:lnTo>
                  <a:pt x="0" y="87719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a:grpSpLocks noChangeAspect="true"/>
          </p:cNvGrpSpPr>
          <p:nvPr/>
        </p:nvGrpSpPr>
        <p:grpSpPr>
          <a:xfrm rot="0">
            <a:off x="1028700" y="4950737"/>
            <a:ext cx="3937507" cy="5246370"/>
            <a:chOff x="0" y="0"/>
            <a:chExt cx="6686423" cy="8909050"/>
          </a:xfrm>
        </p:grpSpPr>
        <p:sp>
          <p:nvSpPr>
            <p:cNvPr name="Freeform 15" id="15"/>
            <p:cNvSpPr/>
            <p:nvPr/>
          </p:nvSpPr>
          <p:spPr>
            <a:xfrm flipH="false" flipV="false" rot="0">
              <a:off x="9525" y="9525"/>
              <a:ext cx="6667373" cy="8890000"/>
            </a:xfrm>
            <a:custGeom>
              <a:avLst/>
              <a:gdLst/>
              <a:ahLst/>
              <a:cxnLst/>
              <a:rect r="r" b="b" t="t" l="l"/>
              <a:pathLst>
                <a:path h="8890000" w="6667373">
                  <a:moveTo>
                    <a:pt x="0" y="0"/>
                  </a:moveTo>
                  <a:lnTo>
                    <a:pt x="6667373" y="0"/>
                  </a:lnTo>
                  <a:lnTo>
                    <a:pt x="6667373" y="8890000"/>
                  </a:lnTo>
                  <a:lnTo>
                    <a:pt x="0" y="8890000"/>
                  </a:lnTo>
                  <a:close/>
                </a:path>
              </a:pathLst>
            </a:custGeom>
            <a:solidFill>
              <a:srgbClr val="009245"/>
            </a:solidFill>
          </p:spPr>
        </p:sp>
        <p:sp>
          <p:nvSpPr>
            <p:cNvPr name="Freeform 16" id="16"/>
            <p:cNvSpPr/>
            <p:nvPr/>
          </p:nvSpPr>
          <p:spPr>
            <a:xfrm flipH="false" flipV="false" rot="0">
              <a:off x="226314" y="367665"/>
              <a:ext cx="6233795" cy="8173593"/>
            </a:xfrm>
            <a:custGeom>
              <a:avLst/>
              <a:gdLst/>
              <a:ahLst/>
              <a:cxnLst/>
              <a:rect r="r" b="b" t="t" l="l"/>
              <a:pathLst>
                <a:path h="8173593" w="6233795">
                  <a:moveTo>
                    <a:pt x="0" y="0"/>
                  </a:moveTo>
                  <a:lnTo>
                    <a:pt x="6233795" y="0"/>
                  </a:lnTo>
                  <a:lnTo>
                    <a:pt x="6233795" y="8173593"/>
                  </a:lnTo>
                  <a:lnTo>
                    <a:pt x="0" y="8173593"/>
                  </a:lnTo>
                  <a:close/>
                </a:path>
              </a:pathLst>
            </a:custGeom>
            <a:blipFill>
              <a:blip r:embed="rId12"/>
              <a:stretch>
                <a:fillRect l="-45417" t="0" r="-45417" b="0"/>
              </a:stretch>
            </a:blipFill>
          </p:spPr>
        </p:sp>
        <p:sp>
          <p:nvSpPr>
            <p:cNvPr name="Freeform 17" id="17"/>
            <p:cNvSpPr/>
            <p:nvPr/>
          </p:nvSpPr>
          <p:spPr>
            <a:xfrm flipH="false" flipV="false" rot="0">
              <a:off x="0" y="0"/>
              <a:ext cx="6686423" cy="8909050"/>
            </a:xfrm>
            <a:custGeom>
              <a:avLst/>
              <a:gdLst/>
              <a:ahLst/>
              <a:cxnLst/>
              <a:rect r="r" b="b" t="t" l="l"/>
              <a:pathLst>
                <a:path h="8909050" w="6686423">
                  <a:moveTo>
                    <a:pt x="6686423" y="8909050"/>
                  </a:moveTo>
                  <a:lnTo>
                    <a:pt x="0" y="8909050"/>
                  </a:lnTo>
                  <a:lnTo>
                    <a:pt x="0" y="0"/>
                  </a:lnTo>
                  <a:lnTo>
                    <a:pt x="6686423" y="0"/>
                  </a:lnTo>
                  <a:lnTo>
                    <a:pt x="6686423" y="8909050"/>
                  </a:lnTo>
                  <a:close/>
                  <a:moveTo>
                    <a:pt x="19050" y="8890000"/>
                  </a:moveTo>
                  <a:lnTo>
                    <a:pt x="6667373" y="8890000"/>
                  </a:lnTo>
                  <a:lnTo>
                    <a:pt x="6667373" y="19050"/>
                  </a:lnTo>
                  <a:lnTo>
                    <a:pt x="19050" y="19050"/>
                  </a:lnTo>
                  <a:lnTo>
                    <a:pt x="19050" y="8890000"/>
                  </a:lnTo>
                  <a:close/>
                  <a:moveTo>
                    <a:pt x="6469634" y="8550783"/>
                  </a:moveTo>
                  <a:lnTo>
                    <a:pt x="216789" y="8550783"/>
                  </a:lnTo>
                  <a:lnTo>
                    <a:pt x="216789" y="358140"/>
                  </a:lnTo>
                  <a:lnTo>
                    <a:pt x="6469634" y="358140"/>
                  </a:lnTo>
                  <a:lnTo>
                    <a:pt x="6469634" y="8550783"/>
                  </a:lnTo>
                  <a:close/>
                  <a:moveTo>
                    <a:pt x="235839" y="8531733"/>
                  </a:moveTo>
                  <a:lnTo>
                    <a:pt x="6450584" y="8531733"/>
                  </a:lnTo>
                  <a:lnTo>
                    <a:pt x="6450584" y="377190"/>
                  </a:lnTo>
                  <a:lnTo>
                    <a:pt x="235839" y="377190"/>
                  </a:lnTo>
                  <a:lnTo>
                    <a:pt x="235839" y="8531733"/>
                  </a:lnTo>
                  <a:close/>
                </a:path>
              </a:pathLst>
            </a:custGeom>
            <a:solidFill>
              <a:srgbClr val="1C5739"/>
            </a:solidFill>
          </p:spPr>
        </p:sp>
      </p:grpSp>
      <p:grpSp>
        <p:nvGrpSpPr>
          <p:cNvPr name="Group 18" id="18"/>
          <p:cNvGrpSpPr/>
          <p:nvPr/>
        </p:nvGrpSpPr>
        <p:grpSpPr>
          <a:xfrm rot="0">
            <a:off x="7519275" y="5514336"/>
            <a:ext cx="6693421" cy="5018053"/>
            <a:chOff x="0" y="0"/>
            <a:chExt cx="1084168" cy="812800"/>
          </a:xfrm>
        </p:grpSpPr>
        <p:sp>
          <p:nvSpPr>
            <p:cNvPr name="Freeform 19" id="19"/>
            <p:cNvSpPr/>
            <p:nvPr/>
          </p:nvSpPr>
          <p:spPr>
            <a:xfrm flipH="false" flipV="false" rot="0">
              <a:off x="0" y="0"/>
              <a:ext cx="1084168" cy="812800"/>
            </a:xfrm>
            <a:custGeom>
              <a:avLst/>
              <a:gdLst/>
              <a:ahLst/>
              <a:cxnLst/>
              <a:rect r="r" b="b" t="t" l="l"/>
              <a:pathLst>
                <a:path h="812800" w="1084168">
                  <a:moveTo>
                    <a:pt x="542084" y="0"/>
                  </a:moveTo>
                  <a:cubicBezTo>
                    <a:pt x="242699" y="0"/>
                    <a:pt x="0" y="181951"/>
                    <a:pt x="0" y="406400"/>
                  </a:cubicBezTo>
                  <a:cubicBezTo>
                    <a:pt x="0" y="630849"/>
                    <a:pt x="242699" y="812800"/>
                    <a:pt x="542084" y="812800"/>
                  </a:cubicBezTo>
                  <a:cubicBezTo>
                    <a:pt x="841469" y="812800"/>
                    <a:pt x="1084168" y="630849"/>
                    <a:pt x="1084168" y="406400"/>
                  </a:cubicBezTo>
                  <a:cubicBezTo>
                    <a:pt x="1084168" y="181951"/>
                    <a:pt x="841469" y="0"/>
                    <a:pt x="542084" y="0"/>
                  </a:cubicBezTo>
                  <a:close/>
                </a:path>
              </a:pathLst>
            </a:custGeom>
            <a:blipFill>
              <a:blip r:embed="rId13"/>
              <a:stretch>
                <a:fillRect l="0" t="-50222" r="0" b="-50222"/>
              </a:stretch>
            </a:blipFill>
          </p:spPr>
        </p:sp>
      </p:grpSp>
      <p:sp>
        <p:nvSpPr>
          <p:cNvPr name="TextBox 20" id="20"/>
          <p:cNvSpPr txBox="true"/>
          <p:nvPr/>
        </p:nvSpPr>
        <p:spPr>
          <a:xfrm rot="0">
            <a:off x="6701208" y="1110554"/>
            <a:ext cx="10524184" cy="4847349"/>
          </a:xfrm>
          <a:prstGeom prst="rect">
            <a:avLst/>
          </a:prstGeom>
        </p:spPr>
        <p:txBody>
          <a:bodyPr anchor="t" rtlCol="false" tIns="0" lIns="0" bIns="0" rIns="0">
            <a:spAutoFit/>
          </a:bodyPr>
          <a:lstStyle/>
          <a:p>
            <a:pPr>
              <a:lnSpc>
                <a:spcPts val="3901"/>
              </a:lnSpc>
            </a:pPr>
            <a:r>
              <a:rPr lang="en-US" sz="2786">
                <a:solidFill>
                  <a:srgbClr val="000000"/>
                </a:solidFill>
                <a:latin typeface="Canva Sans"/>
              </a:rPr>
              <a:t>Holy  cities of Haridwar and Rishikesh are located in the Garhwal region of Uttarakhand. Haridwar literally means ‘the abode of Lord Vishnu’ and millions of people flock here every year to take part in an annual pilgrimage. Rishikesh is another perfect weekend getaway endowed with natural beauty. Haridwar and Rishikesh are considered the “twin national heritage cities”. Since both the cities are popular tourist destinations, they provide a wide range of gastronomic options that are delicious and caters to people on various budget.</a:t>
            </a:r>
          </a:p>
        </p:txBody>
      </p:sp>
      <p:sp>
        <p:nvSpPr>
          <p:cNvPr name="TextBox 21" id="21"/>
          <p:cNvSpPr txBox="true"/>
          <p:nvPr/>
        </p:nvSpPr>
        <p:spPr>
          <a:xfrm rot="0">
            <a:off x="1095769" y="828675"/>
            <a:ext cx="5605439" cy="1101958"/>
          </a:xfrm>
          <a:prstGeom prst="rect">
            <a:avLst/>
          </a:prstGeom>
        </p:spPr>
        <p:txBody>
          <a:bodyPr anchor="t" rtlCol="false" tIns="0" lIns="0" bIns="0" rIns="0">
            <a:spAutoFit/>
          </a:bodyPr>
          <a:lstStyle/>
          <a:p>
            <a:pPr algn="l" marL="0" indent="0" lvl="0">
              <a:lnSpc>
                <a:spcPts val="8206"/>
              </a:lnSpc>
              <a:spcBef>
                <a:spcPct val="0"/>
              </a:spcBef>
            </a:pPr>
            <a:r>
              <a:rPr lang="en-US" sz="5946" spc="582">
                <a:solidFill>
                  <a:srgbClr val="FFFFFF"/>
                </a:solidFill>
                <a:latin typeface="Codec Pro ExtraBold"/>
              </a:rPr>
              <a:t>Overview</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543050" y="-558218"/>
            <a:ext cx="3086100" cy="11299900"/>
            <a:chOff x="0" y="0"/>
            <a:chExt cx="812800" cy="2976105"/>
          </a:xfrm>
        </p:grpSpPr>
        <p:sp>
          <p:nvSpPr>
            <p:cNvPr name="Freeform 3" id="3"/>
            <p:cNvSpPr/>
            <p:nvPr/>
          </p:nvSpPr>
          <p:spPr>
            <a:xfrm flipH="false" flipV="false" rot="0">
              <a:off x="0" y="0"/>
              <a:ext cx="812800" cy="2976105"/>
            </a:xfrm>
            <a:custGeom>
              <a:avLst/>
              <a:gdLst/>
              <a:ahLst/>
              <a:cxnLst/>
              <a:rect r="r" b="b" t="t" l="l"/>
              <a:pathLst>
                <a:path h="2976105" w="812800">
                  <a:moveTo>
                    <a:pt x="0" y="0"/>
                  </a:moveTo>
                  <a:lnTo>
                    <a:pt x="812800" y="0"/>
                  </a:lnTo>
                  <a:lnTo>
                    <a:pt x="812800" y="2976105"/>
                  </a:lnTo>
                  <a:lnTo>
                    <a:pt x="0" y="2976105"/>
                  </a:lnTo>
                  <a:close/>
                </a:path>
              </a:pathLst>
            </a:custGeom>
            <a:solidFill>
              <a:srgbClr val="1C5739"/>
            </a:solidFill>
          </p:spPr>
        </p:sp>
        <p:sp>
          <p:nvSpPr>
            <p:cNvPr name="TextBox 4" id="4"/>
            <p:cNvSpPr txBox="true"/>
            <p:nvPr/>
          </p:nvSpPr>
          <p:spPr>
            <a:xfrm>
              <a:off x="0" y="-19050"/>
              <a:ext cx="812800" cy="2995155"/>
            </a:xfrm>
            <a:prstGeom prst="rect">
              <a:avLst/>
            </a:prstGeom>
          </p:spPr>
          <p:txBody>
            <a:bodyPr anchor="ctr" rtlCol="false" tIns="50800" lIns="50800" bIns="50800" rIns="50800"/>
            <a:lstStyle/>
            <a:p>
              <a:pPr algn="ctr">
                <a:lnSpc>
                  <a:spcPts val="2859"/>
                </a:lnSpc>
              </a:pPr>
            </a:p>
          </p:txBody>
        </p:sp>
      </p:grpSp>
      <p:grpSp>
        <p:nvGrpSpPr>
          <p:cNvPr name="Group 5" id="5"/>
          <p:cNvGrpSpPr/>
          <p:nvPr/>
        </p:nvGrpSpPr>
        <p:grpSpPr>
          <a:xfrm rot="0">
            <a:off x="12193216" y="1415447"/>
            <a:ext cx="5408984" cy="7979428"/>
            <a:chOff x="0" y="0"/>
            <a:chExt cx="1424588" cy="2101578"/>
          </a:xfrm>
        </p:grpSpPr>
        <p:sp>
          <p:nvSpPr>
            <p:cNvPr name="Freeform 6" id="6"/>
            <p:cNvSpPr/>
            <p:nvPr/>
          </p:nvSpPr>
          <p:spPr>
            <a:xfrm flipH="false" flipV="false" rot="0">
              <a:off x="0" y="0"/>
              <a:ext cx="1424588" cy="2101578"/>
            </a:xfrm>
            <a:custGeom>
              <a:avLst/>
              <a:gdLst/>
              <a:ahLst/>
              <a:cxnLst/>
              <a:rect r="r" b="b" t="t" l="l"/>
              <a:pathLst>
                <a:path h="2101578" w="1424588">
                  <a:moveTo>
                    <a:pt x="0" y="0"/>
                  </a:moveTo>
                  <a:lnTo>
                    <a:pt x="1424588" y="0"/>
                  </a:lnTo>
                  <a:lnTo>
                    <a:pt x="1424588" y="2101578"/>
                  </a:lnTo>
                  <a:lnTo>
                    <a:pt x="0" y="2101578"/>
                  </a:lnTo>
                  <a:close/>
                </a:path>
              </a:pathLst>
            </a:custGeom>
            <a:solidFill>
              <a:srgbClr val="1C5739"/>
            </a:solidFill>
          </p:spPr>
        </p:sp>
        <p:sp>
          <p:nvSpPr>
            <p:cNvPr name="TextBox 7" id="7"/>
            <p:cNvSpPr txBox="true"/>
            <p:nvPr/>
          </p:nvSpPr>
          <p:spPr>
            <a:xfrm>
              <a:off x="0" y="-19050"/>
              <a:ext cx="1424588" cy="2120628"/>
            </a:xfrm>
            <a:prstGeom prst="rect">
              <a:avLst/>
            </a:prstGeom>
          </p:spPr>
          <p:txBody>
            <a:bodyPr anchor="ctr" rtlCol="false" tIns="50800" lIns="50800" bIns="50800" rIns="50800"/>
            <a:lstStyle/>
            <a:p>
              <a:pPr algn="ctr">
                <a:lnSpc>
                  <a:spcPts val="2859"/>
                </a:lnSpc>
              </a:pPr>
            </a:p>
          </p:txBody>
        </p:sp>
      </p:grpSp>
      <p:sp>
        <p:nvSpPr>
          <p:cNvPr name="Freeform 8" id="8"/>
          <p:cNvSpPr/>
          <p:nvPr/>
        </p:nvSpPr>
        <p:spPr>
          <a:xfrm flipH="false" flipV="false" rot="0">
            <a:off x="15698915" y="8697813"/>
            <a:ext cx="3806571" cy="2083232"/>
          </a:xfrm>
          <a:custGeom>
            <a:avLst/>
            <a:gdLst/>
            <a:ahLst/>
            <a:cxnLst/>
            <a:rect r="r" b="b" t="t" l="l"/>
            <a:pathLst>
              <a:path h="2083232" w="3806571">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1772900" y="1028700"/>
            <a:ext cx="5486400" cy="7980897"/>
          </a:xfrm>
          <a:custGeom>
            <a:avLst/>
            <a:gdLst/>
            <a:ahLst/>
            <a:cxnLst/>
            <a:rect r="r" b="b" t="t" l="l"/>
            <a:pathLst>
              <a:path h="7980897" w="5486400">
                <a:moveTo>
                  <a:pt x="0" y="0"/>
                </a:moveTo>
                <a:lnTo>
                  <a:pt x="5486400" y="0"/>
                </a:lnTo>
                <a:lnTo>
                  <a:pt x="5486400" y="7980897"/>
                </a:lnTo>
                <a:lnTo>
                  <a:pt x="0" y="7980897"/>
                </a:lnTo>
                <a:lnTo>
                  <a:pt x="0" y="0"/>
                </a:lnTo>
                <a:close/>
              </a:path>
            </a:pathLst>
          </a:custGeom>
          <a:blipFill>
            <a:blip r:embed="rId4"/>
            <a:stretch>
              <a:fillRect l="-54841" t="0" r="-54841" b="0"/>
            </a:stretch>
          </a:blipFill>
        </p:spPr>
      </p:sp>
      <p:sp>
        <p:nvSpPr>
          <p:cNvPr name="TextBox 10" id="10"/>
          <p:cNvSpPr txBox="true"/>
          <p:nvPr/>
        </p:nvSpPr>
        <p:spPr>
          <a:xfrm rot="0">
            <a:off x="2411646" y="1215422"/>
            <a:ext cx="7253625" cy="2229446"/>
          </a:xfrm>
          <a:prstGeom prst="rect">
            <a:avLst/>
          </a:prstGeom>
        </p:spPr>
        <p:txBody>
          <a:bodyPr anchor="t" rtlCol="false" tIns="0" lIns="0" bIns="0" rIns="0">
            <a:spAutoFit/>
          </a:bodyPr>
          <a:lstStyle/>
          <a:p>
            <a:pPr algn="ctr">
              <a:lnSpc>
                <a:spcPts val="8589"/>
              </a:lnSpc>
            </a:pPr>
            <a:r>
              <a:rPr lang="en-US" sz="6223" spc="609">
                <a:solidFill>
                  <a:srgbClr val="1C5739"/>
                </a:solidFill>
                <a:latin typeface="Codec Pro ExtraBold Bold"/>
              </a:rPr>
              <a:t>Har ki Pauri Ghat, Haridwar</a:t>
            </a:r>
          </a:p>
        </p:txBody>
      </p:sp>
      <p:sp>
        <p:nvSpPr>
          <p:cNvPr name="TextBox 11" id="11"/>
          <p:cNvSpPr txBox="true"/>
          <p:nvPr/>
        </p:nvSpPr>
        <p:spPr>
          <a:xfrm rot="0">
            <a:off x="4024659" y="3965154"/>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02</a:t>
            </a:r>
          </a:p>
        </p:txBody>
      </p:sp>
      <p:sp>
        <p:nvSpPr>
          <p:cNvPr name="TextBox 12" id="12"/>
          <p:cNvSpPr txBox="true"/>
          <p:nvPr/>
        </p:nvSpPr>
        <p:spPr>
          <a:xfrm rot="0">
            <a:off x="4024659" y="4846311"/>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03</a:t>
            </a:r>
          </a:p>
        </p:txBody>
      </p:sp>
      <p:sp>
        <p:nvSpPr>
          <p:cNvPr name="TextBox 13" id="13"/>
          <p:cNvSpPr txBox="true"/>
          <p:nvPr/>
        </p:nvSpPr>
        <p:spPr>
          <a:xfrm rot="0">
            <a:off x="4024659" y="5643430"/>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04</a:t>
            </a:r>
          </a:p>
        </p:txBody>
      </p:sp>
      <p:sp>
        <p:nvSpPr>
          <p:cNvPr name="TextBox 14" id="14"/>
          <p:cNvSpPr txBox="true"/>
          <p:nvPr/>
        </p:nvSpPr>
        <p:spPr>
          <a:xfrm rot="0">
            <a:off x="4044260" y="6435807"/>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05</a:t>
            </a:r>
          </a:p>
        </p:txBody>
      </p:sp>
      <p:sp>
        <p:nvSpPr>
          <p:cNvPr name="TextBox 15" id="15"/>
          <p:cNvSpPr txBox="true"/>
          <p:nvPr/>
        </p:nvSpPr>
        <p:spPr>
          <a:xfrm rot="0">
            <a:off x="4044260" y="7266771"/>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06</a:t>
            </a:r>
          </a:p>
        </p:txBody>
      </p:sp>
      <p:sp>
        <p:nvSpPr>
          <p:cNvPr name="TextBox 16" id="16"/>
          <p:cNvSpPr txBox="true"/>
          <p:nvPr/>
        </p:nvSpPr>
        <p:spPr>
          <a:xfrm rot="0">
            <a:off x="4044260" y="8117064"/>
            <a:ext cx="937219" cy="714375"/>
          </a:xfrm>
          <a:prstGeom prst="rect">
            <a:avLst/>
          </a:prstGeom>
        </p:spPr>
        <p:txBody>
          <a:bodyPr anchor="t" rtlCol="false" tIns="0" lIns="0" bIns="0" rIns="0">
            <a:spAutoFit/>
          </a:bodyPr>
          <a:lstStyle/>
          <a:p>
            <a:pPr algn="ctr">
              <a:lnSpc>
                <a:spcPts val="5126"/>
              </a:lnSpc>
            </a:pPr>
            <a:r>
              <a:rPr lang="en-US" sz="4271" spc="350">
                <a:solidFill>
                  <a:srgbClr val="FFFFFF"/>
                </a:solidFill>
                <a:latin typeface="Codec Pro ExtraBold Italics"/>
              </a:rPr>
              <a:t>07</a:t>
            </a:r>
          </a:p>
        </p:txBody>
      </p:sp>
      <p:sp>
        <p:nvSpPr>
          <p:cNvPr name="TextBox 17" id="17"/>
          <p:cNvSpPr txBox="true"/>
          <p:nvPr/>
        </p:nvSpPr>
        <p:spPr>
          <a:xfrm rot="0">
            <a:off x="2071878" y="4317579"/>
            <a:ext cx="9172195" cy="4740459"/>
          </a:xfrm>
          <a:prstGeom prst="rect">
            <a:avLst/>
          </a:prstGeom>
        </p:spPr>
        <p:txBody>
          <a:bodyPr anchor="t" rtlCol="false" tIns="0" lIns="0" bIns="0" rIns="0">
            <a:spAutoFit/>
          </a:bodyPr>
          <a:lstStyle/>
          <a:p>
            <a:pPr>
              <a:lnSpc>
                <a:spcPts val="3788"/>
              </a:lnSpc>
            </a:pPr>
            <a:r>
              <a:rPr lang="en-US" sz="2745" spc="269">
                <a:solidFill>
                  <a:srgbClr val="231F20"/>
                </a:solidFill>
                <a:latin typeface="Open Sauce"/>
              </a:rPr>
              <a:t>The ghat is a sensory spectacle when the Ganga aarti is performed. With bells ringing and flaming torches being moved in a harmonious synchronisation by the Pandits, evening at the ghat is the experience of a lifetime. Push yourself out of bed in the early hours of the day and head to the ghat to witness surreal beauty of the sun rising from the river.</a:t>
            </a:r>
          </a:p>
          <a:p>
            <a:pPr algn="l" marL="0" indent="0" lvl="0">
              <a:lnSpc>
                <a:spcPts val="3788"/>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false" flipV="false" rot="0">
            <a:off x="15398008" y="7491155"/>
            <a:ext cx="1489037" cy="1302230"/>
          </a:xfrm>
          <a:custGeom>
            <a:avLst/>
            <a:gdLst/>
            <a:ahLst/>
            <a:cxnLst/>
            <a:rect r="r" b="b" t="t" l="l"/>
            <a:pathLst>
              <a:path h="1302230" w="1489037">
                <a:moveTo>
                  <a:pt x="0" y="0"/>
                </a:moveTo>
                <a:lnTo>
                  <a:pt x="1489037" y="0"/>
                </a:lnTo>
                <a:lnTo>
                  <a:pt x="1489037" y="1302230"/>
                </a:lnTo>
                <a:lnTo>
                  <a:pt x="0" y="13022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398008" y="2676676"/>
            <a:ext cx="1498866" cy="1205944"/>
          </a:xfrm>
          <a:custGeom>
            <a:avLst/>
            <a:gdLst/>
            <a:ahLst/>
            <a:cxnLst/>
            <a:rect r="r" b="b" t="t" l="l"/>
            <a:pathLst>
              <a:path h="1205944" w="1498866">
                <a:moveTo>
                  <a:pt x="0" y="0"/>
                </a:moveTo>
                <a:lnTo>
                  <a:pt x="1498866" y="0"/>
                </a:lnTo>
                <a:lnTo>
                  <a:pt x="1498866" y="1205944"/>
                </a:lnTo>
                <a:lnTo>
                  <a:pt x="0" y="12059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6987774" y="2605605"/>
            <a:ext cx="1408888" cy="1280807"/>
          </a:xfrm>
          <a:custGeom>
            <a:avLst/>
            <a:gdLst/>
            <a:ahLst/>
            <a:cxnLst/>
            <a:rect r="r" b="b" t="t" l="l"/>
            <a:pathLst>
              <a:path h="1280807" w="1408888">
                <a:moveTo>
                  <a:pt x="0" y="0"/>
                </a:moveTo>
                <a:lnTo>
                  <a:pt x="1408888" y="0"/>
                </a:lnTo>
                <a:lnTo>
                  <a:pt x="1408888" y="1280807"/>
                </a:lnTo>
                <a:lnTo>
                  <a:pt x="0" y="12808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6927575" y="7587964"/>
            <a:ext cx="1469087" cy="1268924"/>
          </a:xfrm>
          <a:custGeom>
            <a:avLst/>
            <a:gdLst/>
            <a:ahLst/>
            <a:cxnLst/>
            <a:rect r="r" b="b" t="t" l="l"/>
            <a:pathLst>
              <a:path h="1268924" w="1469087">
                <a:moveTo>
                  <a:pt x="0" y="0"/>
                </a:moveTo>
                <a:lnTo>
                  <a:pt x="1469087" y="0"/>
                </a:lnTo>
                <a:lnTo>
                  <a:pt x="1469087" y="1268924"/>
                </a:lnTo>
                <a:lnTo>
                  <a:pt x="0" y="12689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6322124" y="7754894"/>
            <a:ext cx="4118443" cy="3654183"/>
          </a:xfrm>
          <a:custGeom>
            <a:avLst/>
            <a:gdLst/>
            <a:ahLst/>
            <a:cxnLst/>
            <a:rect r="r" b="b" t="t" l="l"/>
            <a:pathLst>
              <a:path h="3654183" w="4118443">
                <a:moveTo>
                  <a:pt x="0" y="0"/>
                </a:moveTo>
                <a:lnTo>
                  <a:pt x="4118443" y="0"/>
                </a:lnTo>
                <a:lnTo>
                  <a:pt x="4118443" y="3654183"/>
                </a:lnTo>
                <a:lnTo>
                  <a:pt x="0" y="36541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true" flipV="true" rot="0">
            <a:off x="-2059222" y="-798391"/>
            <a:ext cx="4118443" cy="3654183"/>
          </a:xfrm>
          <a:custGeom>
            <a:avLst/>
            <a:gdLst/>
            <a:ahLst/>
            <a:cxnLst/>
            <a:rect r="r" b="b" t="t" l="l"/>
            <a:pathLst>
              <a:path h="3654183" w="4118443">
                <a:moveTo>
                  <a:pt x="4118444" y="3654182"/>
                </a:moveTo>
                <a:lnTo>
                  <a:pt x="0" y="3654182"/>
                </a:lnTo>
                <a:lnTo>
                  <a:pt x="0" y="0"/>
                </a:lnTo>
                <a:lnTo>
                  <a:pt x="4118444" y="0"/>
                </a:lnTo>
                <a:lnTo>
                  <a:pt x="4118444" y="3654182"/>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8" id="8"/>
          <p:cNvGrpSpPr/>
          <p:nvPr/>
        </p:nvGrpSpPr>
        <p:grpSpPr>
          <a:xfrm rot="0">
            <a:off x="849448" y="2102282"/>
            <a:ext cx="7156018" cy="715601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12"/>
              <a:stretch>
                <a:fillRect l="0" t="-34577" r="0" b="-34577"/>
              </a:stretch>
            </a:blipFill>
          </p:spPr>
        </p:sp>
      </p:grpSp>
      <p:sp>
        <p:nvSpPr>
          <p:cNvPr name="TextBox 10" id="10"/>
          <p:cNvSpPr txBox="true"/>
          <p:nvPr/>
        </p:nvSpPr>
        <p:spPr>
          <a:xfrm rot="0">
            <a:off x="8245849" y="574574"/>
            <a:ext cx="8296077" cy="972820"/>
          </a:xfrm>
          <a:prstGeom prst="rect">
            <a:avLst/>
          </a:prstGeom>
        </p:spPr>
        <p:txBody>
          <a:bodyPr anchor="t" rtlCol="false" tIns="0" lIns="0" bIns="0" rIns="0">
            <a:spAutoFit/>
          </a:bodyPr>
          <a:lstStyle/>
          <a:p>
            <a:pPr algn="ctr">
              <a:lnSpc>
                <a:spcPts val="7279"/>
              </a:lnSpc>
            </a:pPr>
            <a:r>
              <a:rPr lang="en-US" sz="5199">
                <a:solidFill>
                  <a:srgbClr val="1C5739"/>
                </a:solidFill>
                <a:latin typeface="Codec Pro ExtraBold Bold"/>
              </a:rPr>
              <a:t> Things to do in Haridwar</a:t>
            </a:r>
          </a:p>
        </p:txBody>
      </p:sp>
      <p:sp>
        <p:nvSpPr>
          <p:cNvPr name="TextBox 11" id="11"/>
          <p:cNvSpPr txBox="true"/>
          <p:nvPr/>
        </p:nvSpPr>
        <p:spPr>
          <a:xfrm rot="0">
            <a:off x="9065706" y="2619526"/>
            <a:ext cx="8029767" cy="5052177"/>
          </a:xfrm>
          <a:prstGeom prst="rect">
            <a:avLst/>
          </a:prstGeom>
        </p:spPr>
        <p:txBody>
          <a:bodyPr anchor="t" rtlCol="false" tIns="0" lIns="0" bIns="0" rIns="0">
            <a:spAutoFit/>
          </a:bodyPr>
          <a:lstStyle/>
          <a:p>
            <a:pPr>
              <a:lnSpc>
                <a:spcPts val="4474"/>
              </a:lnSpc>
            </a:pPr>
            <a:r>
              <a:rPr lang="en-US" sz="3195">
                <a:solidFill>
                  <a:srgbClr val="1C5739"/>
                </a:solidFill>
                <a:latin typeface="Canva Sans Bold"/>
              </a:rPr>
              <a:t>-Visit the  Temple of Mansa Devi.</a:t>
            </a:r>
          </a:p>
          <a:p>
            <a:pPr>
              <a:lnSpc>
                <a:spcPts val="4474"/>
              </a:lnSpc>
            </a:pPr>
            <a:r>
              <a:rPr lang="en-US" sz="3195">
                <a:solidFill>
                  <a:srgbClr val="1C5739"/>
                </a:solidFill>
                <a:latin typeface="Canva Sans Bold"/>
              </a:rPr>
              <a:t>-</a:t>
            </a:r>
            <a:r>
              <a:rPr lang="en-US" sz="3195">
                <a:solidFill>
                  <a:srgbClr val="1C5739"/>
                </a:solidFill>
                <a:latin typeface="Canva Sans Bold"/>
              </a:rPr>
              <a:t>If you’re looking for a peaceful abode for meditation, the city is home to a number of ashrams radiating vibrant positivity and a refreshing atmosphere.</a:t>
            </a:r>
          </a:p>
          <a:p>
            <a:pPr algn="l">
              <a:lnSpc>
                <a:spcPts val="4474"/>
              </a:lnSpc>
            </a:pPr>
            <a:r>
              <a:rPr lang="en-US" sz="3195">
                <a:solidFill>
                  <a:srgbClr val="1C5739"/>
                </a:solidFill>
                <a:latin typeface="Canva Sans Bold"/>
              </a:rPr>
              <a:t>-</a:t>
            </a:r>
            <a:r>
              <a:rPr lang="en-US" sz="3195">
                <a:solidFill>
                  <a:srgbClr val="1C5739"/>
                </a:solidFill>
                <a:latin typeface="Canva Sans Bold"/>
              </a:rPr>
              <a:t> Haridwar also offers enthralling activities such as trekking, bird-watching and raftingVisit Rajaji National Park,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844468" y="2231172"/>
            <a:ext cx="7723759" cy="7027128"/>
            <a:chOff x="0" y="0"/>
            <a:chExt cx="2034241" cy="1850766"/>
          </a:xfrm>
        </p:grpSpPr>
        <p:sp>
          <p:nvSpPr>
            <p:cNvPr name="Freeform 4" id="4"/>
            <p:cNvSpPr/>
            <p:nvPr/>
          </p:nvSpPr>
          <p:spPr>
            <a:xfrm flipH="false" flipV="false" rot="0">
              <a:off x="0" y="0"/>
              <a:ext cx="2034241" cy="1850766"/>
            </a:xfrm>
            <a:custGeom>
              <a:avLst/>
              <a:gdLst/>
              <a:ahLst/>
              <a:cxnLst/>
              <a:rect r="r" b="b" t="t" l="l"/>
              <a:pathLst>
                <a:path h="1850766" w="2034241">
                  <a:moveTo>
                    <a:pt x="0" y="0"/>
                  </a:moveTo>
                  <a:lnTo>
                    <a:pt x="2034241" y="0"/>
                  </a:lnTo>
                  <a:lnTo>
                    <a:pt x="2034241" y="1850766"/>
                  </a:lnTo>
                  <a:lnTo>
                    <a:pt x="0" y="1850766"/>
                  </a:lnTo>
                  <a:close/>
                </a:path>
              </a:pathLst>
            </a:custGeom>
            <a:solidFill>
              <a:srgbClr val="1C5739"/>
            </a:solidFill>
          </p:spPr>
        </p:sp>
        <p:sp>
          <p:nvSpPr>
            <p:cNvPr name="TextBox 5" id="5"/>
            <p:cNvSpPr txBox="true"/>
            <p:nvPr/>
          </p:nvSpPr>
          <p:spPr>
            <a:xfrm>
              <a:off x="0" y="-19050"/>
              <a:ext cx="2034241" cy="1869816"/>
            </a:xfrm>
            <a:prstGeom prst="rect">
              <a:avLst/>
            </a:prstGeom>
          </p:spPr>
          <p:txBody>
            <a:bodyPr anchor="ctr" rtlCol="false" tIns="50800" lIns="50800" bIns="50800" rIns="50800"/>
            <a:lstStyle/>
            <a:p>
              <a:pPr algn="ctr">
                <a:lnSpc>
                  <a:spcPts val="2859"/>
                </a:lnSpc>
              </a:pPr>
            </a:p>
          </p:txBody>
        </p:sp>
      </p:grpSp>
      <p:sp>
        <p:nvSpPr>
          <p:cNvPr name="Freeform 6" id="6"/>
          <p:cNvSpPr/>
          <p:nvPr/>
        </p:nvSpPr>
        <p:spPr>
          <a:xfrm flipH="false" flipV="false" rot="0">
            <a:off x="15408481" y="-2153153"/>
            <a:ext cx="4116356" cy="4116356"/>
          </a:xfrm>
          <a:custGeom>
            <a:avLst/>
            <a:gdLst/>
            <a:ahLst/>
            <a:cxnLst/>
            <a:rect r="r" b="b" t="t" l="l"/>
            <a:pathLst>
              <a:path h="4116356" w="4116356">
                <a:moveTo>
                  <a:pt x="0" y="0"/>
                </a:moveTo>
                <a:lnTo>
                  <a:pt x="4116355" y="0"/>
                </a:lnTo>
                <a:lnTo>
                  <a:pt x="4116355" y="4116356"/>
                </a:lnTo>
                <a:lnTo>
                  <a:pt x="0" y="41163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602379" y="0"/>
            <a:ext cx="3256087" cy="3256087"/>
          </a:xfrm>
          <a:custGeom>
            <a:avLst/>
            <a:gdLst/>
            <a:ahLst/>
            <a:cxnLst/>
            <a:rect r="r" b="b" t="t" l="l"/>
            <a:pathLst>
              <a:path h="3256087" w="3256087">
                <a:moveTo>
                  <a:pt x="0" y="0"/>
                </a:moveTo>
                <a:lnTo>
                  <a:pt x="3256087" y="0"/>
                </a:lnTo>
                <a:lnTo>
                  <a:pt x="3256087" y="3256087"/>
                </a:lnTo>
                <a:lnTo>
                  <a:pt x="0" y="32560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a:grpSpLocks noChangeAspect="true"/>
          </p:cNvGrpSpPr>
          <p:nvPr/>
        </p:nvGrpSpPr>
        <p:grpSpPr>
          <a:xfrm rot="0">
            <a:off x="13410632" y="4626088"/>
            <a:ext cx="4479212" cy="5246370"/>
            <a:chOff x="0" y="0"/>
            <a:chExt cx="4597400" cy="5384800"/>
          </a:xfrm>
        </p:grpSpPr>
        <p:sp>
          <p:nvSpPr>
            <p:cNvPr name="Freeform 9" id="9"/>
            <p:cNvSpPr/>
            <p:nvPr/>
          </p:nvSpPr>
          <p:spPr>
            <a:xfrm flipH="false" flipV="false" rot="0">
              <a:off x="350520" y="69850"/>
              <a:ext cx="4161790" cy="4737100"/>
            </a:xfrm>
            <a:custGeom>
              <a:avLst/>
              <a:gdLst/>
              <a:ahLst/>
              <a:cxnLst/>
              <a:rect r="r" b="b" t="t" l="l"/>
              <a:pathLst>
                <a:path h="4737100" w="4161790">
                  <a:moveTo>
                    <a:pt x="4149090" y="327660"/>
                  </a:moveTo>
                  <a:lnTo>
                    <a:pt x="398780" y="1270"/>
                  </a:lnTo>
                  <a:cubicBezTo>
                    <a:pt x="391160" y="0"/>
                    <a:pt x="384810" y="6350"/>
                    <a:pt x="383540" y="13970"/>
                  </a:cubicBezTo>
                  <a:lnTo>
                    <a:pt x="1270" y="4395470"/>
                  </a:lnTo>
                  <a:cubicBezTo>
                    <a:pt x="0" y="4403090"/>
                    <a:pt x="6350" y="4409440"/>
                    <a:pt x="13970" y="4409440"/>
                  </a:cubicBezTo>
                  <a:lnTo>
                    <a:pt x="3764280" y="4735830"/>
                  </a:lnTo>
                  <a:cubicBezTo>
                    <a:pt x="3771900" y="4737100"/>
                    <a:pt x="3778250" y="4730750"/>
                    <a:pt x="3779520" y="4723130"/>
                  </a:cubicBezTo>
                  <a:lnTo>
                    <a:pt x="4161790" y="341630"/>
                  </a:lnTo>
                  <a:cubicBezTo>
                    <a:pt x="4161790" y="335280"/>
                    <a:pt x="4156710" y="328930"/>
                    <a:pt x="4149090" y="327660"/>
                  </a:cubicBezTo>
                  <a:close/>
                  <a:moveTo>
                    <a:pt x="3934460" y="529590"/>
                  </a:moveTo>
                  <a:lnTo>
                    <a:pt x="3652520" y="3763010"/>
                  </a:lnTo>
                  <a:cubicBezTo>
                    <a:pt x="3651250" y="3770630"/>
                    <a:pt x="3644900" y="3775710"/>
                    <a:pt x="3638550" y="3775710"/>
                  </a:cubicBezTo>
                  <a:lnTo>
                    <a:pt x="269240" y="3482340"/>
                  </a:lnTo>
                  <a:cubicBezTo>
                    <a:pt x="261620" y="3481070"/>
                    <a:pt x="256540" y="3474720"/>
                    <a:pt x="256540" y="3468370"/>
                  </a:cubicBezTo>
                  <a:lnTo>
                    <a:pt x="538480" y="233680"/>
                  </a:lnTo>
                  <a:cubicBezTo>
                    <a:pt x="539750" y="226060"/>
                    <a:pt x="546100" y="220980"/>
                    <a:pt x="553720" y="220980"/>
                  </a:cubicBezTo>
                  <a:lnTo>
                    <a:pt x="3921760" y="514350"/>
                  </a:lnTo>
                  <a:cubicBezTo>
                    <a:pt x="3929380" y="515620"/>
                    <a:pt x="3934460" y="521970"/>
                    <a:pt x="3934460" y="529590"/>
                  </a:cubicBezTo>
                  <a:close/>
                </a:path>
              </a:pathLst>
            </a:custGeom>
            <a:solidFill>
              <a:srgbClr val="F2F1EB"/>
            </a:solidFill>
          </p:spPr>
        </p:sp>
        <p:sp>
          <p:nvSpPr>
            <p:cNvPr name="Freeform 10" id="10"/>
            <p:cNvSpPr/>
            <p:nvPr/>
          </p:nvSpPr>
          <p:spPr>
            <a:xfrm flipH="false" flipV="false" rot="0">
              <a:off x="605790" y="289560"/>
              <a:ext cx="3679190" cy="3557270"/>
            </a:xfrm>
            <a:custGeom>
              <a:avLst/>
              <a:gdLst/>
              <a:ahLst/>
              <a:cxnLst/>
              <a:rect r="r" b="b" t="t" l="l"/>
              <a:pathLst>
                <a:path h="3557270" w="3679190">
                  <a:moveTo>
                    <a:pt x="3666490" y="294640"/>
                  </a:moveTo>
                  <a:lnTo>
                    <a:pt x="297180" y="1270"/>
                  </a:lnTo>
                  <a:cubicBezTo>
                    <a:pt x="289560" y="0"/>
                    <a:pt x="283210" y="6350"/>
                    <a:pt x="281940" y="13970"/>
                  </a:cubicBezTo>
                  <a:lnTo>
                    <a:pt x="1270" y="3247390"/>
                  </a:lnTo>
                  <a:cubicBezTo>
                    <a:pt x="0" y="3255010"/>
                    <a:pt x="6350" y="3261360"/>
                    <a:pt x="13970" y="3262630"/>
                  </a:cubicBezTo>
                  <a:lnTo>
                    <a:pt x="3382010" y="3556000"/>
                  </a:lnTo>
                  <a:cubicBezTo>
                    <a:pt x="3389630" y="3557270"/>
                    <a:pt x="3395980" y="3550920"/>
                    <a:pt x="3397250" y="3543300"/>
                  </a:cubicBezTo>
                  <a:lnTo>
                    <a:pt x="3679190" y="309880"/>
                  </a:lnTo>
                  <a:cubicBezTo>
                    <a:pt x="3679190" y="302260"/>
                    <a:pt x="3674110" y="295910"/>
                    <a:pt x="3666490" y="294640"/>
                  </a:cubicBezTo>
                  <a:close/>
                </a:path>
              </a:pathLst>
            </a:custGeom>
            <a:blipFill>
              <a:blip r:embed="rId5"/>
              <a:stretch>
                <a:fillRect l="0" t="-42076" r="0" b="-42076"/>
              </a:stretch>
            </a:blipFill>
          </p:spPr>
        </p:sp>
        <p:sp>
          <p:nvSpPr>
            <p:cNvPr name="Freeform 11" id="11"/>
            <p:cNvSpPr/>
            <p:nvPr/>
          </p:nvSpPr>
          <p:spPr>
            <a:xfrm flipH="false" flipV="false" rot="0">
              <a:off x="877570" y="289560"/>
              <a:ext cx="3407410" cy="3554730"/>
            </a:xfrm>
            <a:custGeom>
              <a:avLst/>
              <a:gdLst/>
              <a:ahLst/>
              <a:cxnLst/>
              <a:rect r="r" b="b" t="t" l="l"/>
              <a:pathLst>
                <a:path h="3554730" w="3407410">
                  <a:moveTo>
                    <a:pt x="3407410" y="304800"/>
                  </a:moveTo>
                  <a:cubicBezTo>
                    <a:pt x="3407410" y="304800"/>
                    <a:pt x="3406140" y="297180"/>
                    <a:pt x="3395980" y="294640"/>
                  </a:cubicBezTo>
                  <a:lnTo>
                    <a:pt x="3394710" y="294640"/>
                  </a:lnTo>
                  <a:lnTo>
                    <a:pt x="3383280" y="293370"/>
                  </a:lnTo>
                  <a:lnTo>
                    <a:pt x="15240" y="0"/>
                  </a:lnTo>
                  <a:cubicBezTo>
                    <a:pt x="8890" y="0"/>
                    <a:pt x="1270" y="1270"/>
                    <a:pt x="0" y="8890"/>
                  </a:cubicBezTo>
                  <a:lnTo>
                    <a:pt x="1270" y="15240"/>
                  </a:lnTo>
                  <a:cubicBezTo>
                    <a:pt x="3810" y="12700"/>
                    <a:pt x="8890" y="10160"/>
                    <a:pt x="13970" y="10160"/>
                  </a:cubicBezTo>
                  <a:lnTo>
                    <a:pt x="3393440" y="304800"/>
                  </a:lnTo>
                  <a:lnTo>
                    <a:pt x="3398520" y="304800"/>
                  </a:lnTo>
                  <a:lnTo>
                    <a:pt x="3116580" y="3543300"/>
                  </a:lnTo>
                  <a:cubicBezTo>
                    <a:pt x="3116580" y="3548380"/>
                    <a:pt x="3114040" y="3552190"/>
                    <a:pt x="3110230" y="3554730"/>
                  </a:cubicBezTo>
                  <a:lnTo>
                    <a:pt x="3114040" y="3554730"/>
                  </a:lnTo>
                  <a:cubicBezTo>
                    <a:pt x="3120390" y="3554730"/>
                    <a:pt x="3126740" y="3550920"/>
                    <a:pt x="3126740" y="3544570"/>
                  </a:cubicBezTo>
                  <a:lnTo>
                    <a:pt x="3407410" y="304800"/>
                  </a:lnTo>
                  <a:close/>
                </a:path>
              </a:pathLst>
            </a:custGeom>
            <a:solidFill>
              <a:srgbClr val="898888"/>
            </a:solidFill>
          </p:spPr>
        </p:sp>
        <p:sp>
          <p:nvSpPr>
            <p:cNvPr name="Freeform 12" id="12"/>
            <p:cNvSpPr/>
            <p:nvPr/>
          </p:nvSpPr>
          <p:spPr>
            <a:xfrm flipH="false" flipV="false" rot="0">
              <a:off x="353060" y="4452620"/>
              <a:ext cx="3789680" cy="356870"/>
            </a:xfrm>
            <a:custGeom>
              <a:avLst/>
              <a:gdLst/>
              <a:ahLst/>
              <a:cxnLst/>
              <a:rect r="r" b="b" t="t" l="l"/>
              <a:pathLst>
                <a:path h="356870" w="3789680">
                  <a:moveTo>
                    <a:pt x="15240" y="15240"/>
                  </a:moveTo>
                  <a:cubicBezTo>
                    <a:pt x="7620" y="13970"/>
                    <a:pt x="2540" y="7620"/>
                    <a:pt x="2540" y="0"/>
                  </a:cubicBezTo>
                  <a:lnTo>
                    <a:pt x="1270" y="13970"/>
                  </a:lnTo>
                  <a:cubicBezTo>
                    <a:pt x="0" y="21590"/>
                    <a:pt x="6350" y="27940"/>
                    <a:pt x="13970" y="29210"/>
                  </a:cubicBezTo>
                  <a:lnTo>
                    <a:pt x="3780790" y="356870"/>
                  </a:lnTo>
                  <a:cubicBezTo>
                    <a:pt x="3784600" y="356870"/>
                    <a:pt x="3787140" y="355600"/>
                    <a:pt x="3789680" y="354330"/>
                  </a:cubicBezTo>
                  <a:lnTo>
                    <a:pt x="3775710" y="342900"/>
                  </a:lnTo>
                  <a:lnTo>
                    <a:pt x="15240" y="15240"/>
                  </a:lnTo>
                  <a:close/>
                </a:path>
              </a:pathLst>
            </a:custGeom>
            <a:solidFill>
              <a:srgbClr val="898888"/>
            </a:solidFill>
          </p:spPr>
        </p:sp>
        <p:sp>
          <p:nvSpPr>
            <p:cNvPr name="Freeform 13" id="13"/>
            <p:cNvSpPr/>
            <p:nvPr/>
          </p:nvSpPr>
          <p:spPr>
            <a:xfrm flipH="false" flipV="false" rot="0">
              <a:off x="353060" y="74930"/>
              <a:ext cx="396240" cy="4408170"/>
            </a:xfrm>
            <a:custGeom>
              <a:avLst/>
              <a:gdLst/>
              <a:ahLst/>
              <a:cxnLst/>
              <a:rect r="r" b="b" t="t" l="l"/>
              <a:pathLst>
                <a:path h="4408170" w="396240">
                  <a:moveTo>
                    <a:pt x="13970" y="4392930"/>
                  </a:moveTo>
                  <a:lnTo>
                    <a:pt x="396240" y="8890"/>
                  </a:lnTo>
                  <a:lnTo>
                    <a:pt x="387350" y="0"/>
                  </a:lnTo>
                  <a:cubicBezTo>
                    <a:pt x="384810" y="1270"/>
                    <a:pt x="383540" y="5080"/>
                    <a:pt x="382270" y="8890"/>
                  </a:cubicBezTo>
                  <a:lnTo>
                    <a:pt x="1270" y="4391660"/>
                  </a:lnTo>
                  <a:cubicBezTo>
                    <a:pt x="0" y="4399280"/>
                    <a:pt x="6350" y="4405630"/>
                    <a:pt x="13970" y="4406900"/>
                  </a:cubicBezTo>
                  <a:lnTo>
                    <a:pt x="27940" y="4408170"/>
                  </a:lnTo>
                  <a:cubicBezTo>
                    <a:pt x="19050" y="4406900"/>
                    <a:pt x="13970" y="4400550"/>
                    <a:pt x="13970" y="4392930"/>
                  </a:cubicBezTo>
                  <a:close/>
                </a:path>
              </a:pathLst>
            </a:custGeom>
            <a:solidFill>
              <a:srgbClr val="898888"/>
            </a:solidFill>
          </p:spPr>
        </p:sp>
        <p:sp>
          <p:nvSpPr>
            <p:cNvPr name="Freeform 14" id="14"/>
            <p:cNvSpPr/>
            <p:nvPr/>
          </p:nvSpPr>
          <p:spPr>
            <a:xfrm flipH="false" flipV="false" rot="0">
              <a:off x="591820" y="292100"/>
              <a:ext cx="297180" cy="3260090"/>
            </a:xfrm>
            <a:custGeom>
              <a:avLst/>
              <a:gdLst/>
              <a:ahLst/>
              <a:cxnLst/>
              <a:rect r="r" b="b" t="t" l="l"/>
              <a:pathLst>
                <a:path h="3260090" w="297180">
                  <a:moveTo>
                    <a:pt x="15240" y="3244850"/>
                  </a:moveTo>
                  <a:lnTo>
                    <a:pt x="297180" y="11430"/>
                  </a:lnTo>
                  <a:lnTo>
                    <a:pt x="297180" y="8890"/>
                  </a:lnTo>
                  <a:lnTo>
                    <a:pt x="288290" y="0"/>
                  </a:lnTo>
                  <a:cubicBezTo>
                    <a:pt x="285750" y="2540"/>
                    <a:pt x="283210" y="5080"/>
                    <a:pt x="283210" y="10160"/>
                  </a:cubicBezTo>
                  <a:lnTo>
                    <a:pt x="1270" y="3243580"/>
                  </a:lnTo>
                  <a:cubicBezTo>
                    <a:pt x="0" y="3251200"/>
                    <a:pt x="6350" y="3257550"/>
                    <a:pt x="13970" y="3258820"/>
                  </a:cubicBezTo>
                  <a:lnTo>
                    <a:pt x="27940" y="3260090"/>
                  </a:lnTo>
                  <a:cubicBezTo>
                    <a:pt x="20320" y="3258820"/>
                    <a:pt x="13970" y="3252470"/>
                    <a:pt x="15240" y="3244850"/>
                  </a:cubicBezTo>
                  <a:close/>
                </a:path>
              </a:pathLst>
            </a:custGeom>
            <a:solidFill>
              <a:srgbClr val="FFFFFF"/>
            </a:solidFill>
          </p:spPr>
        </p:sp>
        <p:sp>
          <p:nvSpPr>
            <p:cNvPr name="Freeform 15" id="15"/>
            <p:cNvSpPr/>
            <p:nvPr/>
          </p:nvSpPr>
          <p:spPr>
            <a:xfrm flipH="false" flipV="false" rot="0">
              <a:off x="0" y="0"/>
              <a:ext cx="0" cy="0"/>
            </a:xfrm>
            <a:custGeom>
              <a:avLst/>
              <a:gdLst/>
              <a:ahLst/>
              <a:cxnLst/>
              <a:rect r="r" b="b" t="t" l="l"/>
              <a:pathLst>
                <a:path h="0" w="0"/>
              </a:pathLst>
            </a:custGeom>
            <a:solidFill>
              <a:srgbClr val="FFFFFF"/>
            </a:solidFill>
          </p:spPr>
        </p:sp>
        <p:sp>
          <p:nvSpPr>
            <p:cNvPr name="Freeform 16" id="16"/>
            <p:cNvSpPr/>
            <p:nvPr/>
          </p:nvSpPr>
          <p:spPr>
            <a:xfrm flipH="false" flipV="false" rot="0">
              <a:off x="593090" y="3526790"/>
              <a:ext cx="3404870" cy="322580"/>
            </a:xfrm>
            <a:custGeom>
              <a:avLst/>
              <a:gdLst/>
              <a:ahLst/>
              <a:cxnLst/>
              <a:rect r="r" b="b" t="t" l="l"/>
              <a:pathLst>
                <a:path h="322580" w="3404870">
                  <a:moveTo>
                    <a:pt x="3399790" y="308610"/>
                  </a:moveTo>
                  <a:lnTo>
                    <a:pt x="3395980" y="308610"/>
                  </a:lnTo>
                  <a:lnTo>
                    <a:pt x="15240" y="13970"/>
                  </a:lnTo>
                  <a:cubicBezTo>
                    <a:pt x="7620" y="12700"/>
                    <a:pt x="2540" y="6350"/>
                    <a:pt x="2540" y="0"/>
                  </a:cubicBezTo>
                  <a:lnTo>
                    <a:pt x="1270" y="13970"/>
                  </a:lnTo>
                  <a:cubicBezTo>
                    <a:pt x="0" y="21590"/>
                    <a:pt x="6350" y="27940"/>
                    <a:pt x="13970" y="29210"/>
                  </a:cubicBezTo>
                  <a:lnTo>
                    <a:pt x="3394710" y="322580"/>
                  </a:lnTo>
                  <a:cubicBezTo>
                    <a:pt x="3398520" y="322580"/>
                    <a:pt x="3402330" y="321310"/>
                    <a:pt x="3404870" y="318770"/>
                  </a:cubicBezTo>
                  <a:lnTo>
                    <a:pt x="3399790" y="308610"/>
                  </a:lnTo>
                  <a:close/>
                </a:path>
              </a:pathLst>
            </a:custGeom>
            <a:solidFill>
              <a:srgbClr val="FFFFFF"/>
            </a:solidFill>
          </p:spPr>
        </p:sp>
        <p:sp>
          <p:nvSpPr>
            <p:cNvPr name="Freeform 17" id="17"/>
            <p:cNvSpPr/>
            <p:nvPr/>
          </p:nvSpPr>
          <p:spPr>
            <a:xfrm flipH="false" flipV="false" rot="0">
              <a:off x="749300" y="80010"/>
              <a:ext cx="1270" cy="3810"/>
            </a:xfrm>
            <a:custGeom>
              <a:avLst/>
              <a:gdLst/>
              <a:ahLst/>
              <a:cxnLst/>
              <a:rect r="r" b="b" t="t" l="l"/>
              <a:pathLst>
                <a:path h="3810" w="1270">
                  <a:moveTo>
                    <a:pt x="0" y="3810"/>
                  </a:moveTo>
                  <a:lnTo>
                    <a:pt x="1270" y="0"/>
                  </a:lnTo>
                  <a:cubicBezTo>
                    <a:pt x="0" y="1270"/>
                    <a:pt x="0" y="2540"/>
                    <a:pt x="0" y="3810"/>
                  </a:cubicBezTo>
                  <a:close/>
                </a:path>
              </a:pathLst>
            </a:custGeom>
            <a:solidFill>
              <a:srgbClr val="FFFFFF"/>
            </a:solidFill>
          </p:spPr>
        </p:sp>
        <p:sp>
          <p:nvSpPr>
            <p:cNvPr name="Freeform 18" id="18"/>
            <p:cNvSpPr/>
            <p:nvPr/>
          </p:nvSpPr>
          <p:spPr>
            <a:xfrm flipH="false" flipV="false" rot="0">
              <a:off x="741680" y="71120"/>
              <a:ext cx="3789680" cy="355600"/>
            </a:xfrm>
            <a:custGeom>
              <a:avLst/>
              <a:gdLst/>
              <a:ahLst/>
              <a:cxnLst/>
              <a:rect r="r" b="b" t="t" l="l"/>
              <a:pathLst>
                <a:path h="355600" w="3789680">
                  <a:moveTo>
                    <a:pt x="3776980" y="327660"/>
                  </a:moveTo>
                  <a:lnTo>
                    <a:pt x="22860" y="1270"/>
                  </a:lnTo>
                  <a:lnTo>
                    <a:pt x="10160" y="0"/>
                  </a:lnTo>
                  <a:cubicBezTo>
                    <a:pt x="6350" y="0"/>
                    <a:pt x="2540" y="1270"/>
                    <a:pt x="0" y="3810"/>
                  </a:cubicBezTo>
                  <a:lnTo>
                    <a:pt x="7620" y="12700"/>
                  </a:lnTo>
                  <a:lnTo>
                    <a:pt x="8890" y="12700"/>
                  </a:lnTo>
                  <a:lnTo>
                    <a:pt x="3775710" y="340360"/>
                  </a:lnTo>
                  <a:cubicBezTo>
                    <a:pt x="3783330" y="341630"/>
                    <a:pt x="3788410" y="347980"/>
                    <a:pt x="3788410" y="355600"/>
                  </a:cubicBezTo>
                  <a:lnTo>
                    <a:pt x="3789680" y="341630"/>
                  </a:lnTo>
                  <a:cubicBezTo>
                    <a:pt x="3789680" y="335280"/>
                    <a:pt x="3784600" y="328930"/>
                    <a:pt x="3776980" y="327660"/>
                  </a:cubicBezTo>
                  <a:close/>
                </a:path>
              </a:pathLst>
            </a:custGeom>
            <a:solidFill>
              <a:srgbClr val="FFFFFF"/>
            </a:solidFill>
          </p:spPr>
        </p:sp>
        <p:sp>
          <p:nvSpPr>
            <p:cNvPr name="Freeform 19" id="19"/>
            <p:cNvSpPr/>
            <p:nvPr/>
          </p:nvSpPr>
          <p:spPr>
            <a:xfrm flipH="false" flipV="false" rot="0">
              <a:off x="4130040" y="408940"/>
              <a:ext cx="400050" cy="4396740"/>
            </a:xfrm>
            <a:custGeom>
              <a:avLst/>
              <a:gdLst/>
              <a:ahLst/>
              <a:cxnLst/>
              <a:rect r="r" b="b" t="t" l="l"/>
              <a:pathLst>
                <a:path h="4396740" w="400050">
                  <a:moveTo>
                    <a:pt x="19050" y="4387850"/>
                  </a:moveTo>
                  <a:lnTo>
                    <a:pt x="400050" y="13970"/>
                  </a:lnTo>
                  <a:cubicBezTo>
                    <a:pt x="400050" y="13970"/>
                    <a:pt x="392430" y="5080"/>
                    <a:pt x="389890" y="2540"/>
                  </a:cubicBezTo>
                  <a:cubicBezTo>
                    <a:pt x="389890" y="2540"/>
                    <a:pt x="387350" y="0"/>
                    <a:pt x="382270" y="0"/>
                  </a:cubicBezTo>
                  <a:lnTo>
                    <a:pt x="0" y="4385310"/>
                  </a:lnTo>
                  <a:lnTo>
                    <a:pt x="13970" y="4396740"/>
                  </a:lnTo>
                  <a:cubicBezTo>
                    <a:pt x="16510" y="4395470"/>
                    <a:pt x="19050" y="4391660"/>
                    <a:pt x="19050" y="4387850"/>
                  </a:cubicBezTo>
                  <a:close/>
                </a:path>
              </a:pathLst>
            </a:custGeom>
            <a:solidFill>
              <a:srgbClr val="FFFFFF"/>
            </a:solidFill>
          </p:spPr>
        </p:sp>
        <p:sp>
          <p:nvSpPr>
            <p:cNvPr name="Freeform 20" id="20"/>
            <p:cNvSpPr/>
            <p:nvPr/>
          </p:nvSpPr>
          <p:spPr>
            <a:xfrm flipH="false" flipV="false" rot="0">
              <a:off x="78740" y="900430"/>
              <a:ext cx="3792220" cy="4425950"/>
            </a:xfrm>
            <a:custGeom>
              <a:avLst/>
              <a:gdLst/>
              <a:ahLst/>
              <a:cxnLst/>
              <a:rect r="r" b="b" t="t" l="l"/>
              <a:pathLst>
                <a:path h="4425950" w="3792220">
                  <a:moveTo>
                    <a:pt x="3778250" y="0"/>
                  </a:moveTo>
                  <a:lnTo>
                    <a:pt x="13970" y="0"/>
                  </a:lnTo>
                  <a:cubicBezTo>
                    <a:pt x="6350" y="0"/>
                    <a:pt x="0" y="6350"/>
                    <a:pt x="0" y="13970"/>
                  </a:cubicBezTo>
                  <a:lnTo>
                    <a:pt x="0" y="4411980"/>
                  </a:lnTo>
                  <a:cubicBezTo>
                    <a:pt x="0" y="4419600"/>
                    <a:pt x="6350" y="4425950"/>
                    <a:pt x="13970" y="4425950"/>
                  </a:cubicBezTo>
                  <a:lnTo>
                    <a:pt x="3778250" y="4425950"/>
                  </a:lnTo>
                  <a:cubicBezTo>
                    <a:pt x="3785870" y="4425950"/>
                    <a:pt x="3792220" y="4419600"/>
                    <a:pt x="3792220" y="4411980"/>
                  </a:cubicBezTo>
                  <a:lnTo>
                    <a:pt x="3792220" y="12700"/>
                  </a:lnTo>
                  <a:cubicBezTo>
                    <a:pt x="3792220" y="5080"/>
                    <a:pt x="3785870" y="0"/>
                    <a:pt x="3778250" y="0"/>
                  </a:cubicBezTo>
                  <a:close/>
                  <a:moveTo>
                    <a:pt x="3582670" y="218440"/>
                  </a:moveTo>
                  <a:lnTo>
                    <a:pt x="3582670" y="3464560"/>
                  </a:lnTo>
                  <a:cubicBezTo>
                    <a:pt x="3582670" y="3472180"/>
                    <a:pt x="3576320" y="3478530"/>
                    <a:pt x="3568700" y="3478530"/>
                  </a:cubicBezTo>
                  <a:lnTo>
                    <a:pt x="186690" y="3478530"/>
                  </a:lnTo>
                  <a:cubicBezTo>
                    <a:pt x="179070" y="3478530"/>
                    <a:pt x="172720" y="3472180"/>
                    <a:pt x="172720" y="3464560"/>
                  </a:cubicBezTo>
                  <a:lnTo>
                    <a:pt x="172720" y="218440"/>
                  </a:lnTo>
                  <a:cubicBezTo>
                    <a:pt x="172720" y="210820"/>
                    <a:pt x="179070" y="204470"/>
                    <a:pt x="186690" y="204470"/>
                  </a:cubicBezTo>
                  <a:lnTo>
                    <a:pt x="3568700" y="204470"/>
                  </a:lnTo>
                  <a:cubicBezTo>
                    <a:pt x="3576320" y="204470"/>
                    <a:pt x="3582670" y="210820"/>
                    <a:pt x="3582670" y="218440"/>
                  </a:cubicBezTo>
                  <a:close/>
                </a:path>
              </a:pathLst>
            </a:custGeom>
            <a:solidFill>
              <a:srgbClr val="F2F1EB"/>
            </a:solidFill>
          </p:spPr>
        </p:sp>
        <p:sp>
          <p:nvSpPr>
            <p:cNvPr name="Freeform 21" id="21"/>
            <p:cNvSpPr/>
            <p:nvPr/>
          </p:nvSpPr>
          <p:spPr>
            <a:xfrm flipH="false" flipV="false" rot="0">
              <a:off x="251460" y="1104900"/>
              <a:ext cx="3409950" cy="3274060"/>
            </a:xfrm>
            <a:custGeom>
              <a:avLst/>
              <a:gdLst/>
              <a:ahLst/>
              <a:cxnLst/>
              <a:rect r="r" b="b" t="t" l="l"/>
              <a:pathLst>
                <a:path h="3274060" w="3409950">
                  <a:moveTo>
                    <a:pt x="3395980" y="0"/>
                  </a:moveTo>
                  <a:lnTo>
                    <a:pt x="13970" y="0"/>
                  </a:lnTo>
                  <a:cubicBezTo>
                    <a:pt x="6350" y="0"/>
                    <a:pt x="0" y="6350"/>
                    <a:pt x="0" y="13970"/>
                  </a:cubicBezTo>
                  <a:lnTo>
                    <a:pt x="0" y="3260090"/>
                  </a:lnTo>
                  <a:cubicBezTo>
                    <a:pt x="0" y="3267710"/>
                    <a:pt x="6350" y="3274060"/>
                    <a:pt x="13970" y="3274060"/>
                  </a:cubicBezTo>
                  <a:lnTo>
                    <a:pt x="3395980" y="3274060"/>
                  </a:lnTo>
                  <a:cubicBezTo>
                    <a:pt x="3403600" y="3274060"/>
                    <a:pt x="3409950" y="3267710"/>
                    <a:pt x="3409950" y="3260090"/>
                  </a:cubicBezTo>
                  <a:lnTo>
                    <a:pt x="3409950" y="13970"/>
                  </a:lnTo>
                  <a:cubicBezTo>
                    <a:pt x="3409950" y="6350"/>
                    <a:pt x="3403600" y="0"/>
                    <a:pt x="3395980" y="0"/>
                  </a:cubicBezTo>
                  <a:close/>
                </a:path>
              </a:pathLst>
            </a:custGeom>
            <a:blipFill>
              <a:blip r:embed="rId5"/>
              <a:stretch>
                <a:fillRect l="0" t="-42690" r="0" b="-42690"/>
              </a:stretch>
            </a:blipFill>
          </p:spPr>
        </p:sp>
        <p:sp>
          <p:nvSpPr>
            <p:cNvPr name="Freeform 22" id="22"/>
            <p:cNvSpPr/>
            <p:nvPr/>
          </p:nvSpPr>
          <p:spPr>
            <a:xfrm flipH="false" flipV="false" rot="0">
              <a:off x="240030" y="1106170"/>
              <a:ext cx="3421380" cy="3274060"/>
            </a:xfrm>
            <a:custGeom>
              <a:avLst/>
              <a:gdLst/>
              <a:ahLst/>
              <a:cxnLst/>
              <a:rect r="r" b="b" t="t" l="l"/>
              <a:pathLst>
                <a:path h="3274060" w="3421380">
                  <a:moveTo>
                    <a:pt x="3421380" y="8890"/>
                  </a:moveTo>
                  <a:cubicBezTo>
                    <a:pt x="3421380" y="8890"/>
                    <a:pt x="3418840" y="1270"/>
                    <a:pt x="3408680" y="0"/>
                  </a:cubicBezTo>
                  <a:lnTo>
                    <a:pt x="13970" y="0"/>
                  </a:lnTo>
                  <a:cubicBezTo>
                    <a:pt x="7620" y="0"/>
                    <a:pt x="0" y="2540"/>
                    <a:pt x="0" y="10160"/>
                  </a:cubicBezTo>
                  <a:lnTo>
                    <a:pt x="2540" y="16510"/>
                  </a:lnTo>
                  <a:cubicBezTo>
                    <a:pt x="5080" y="12700"/>
                    <a:pt x="10160" y="11430"/>
                    <a:pt x="13970" y="11430"/>
                  </a:cubicBezTo>
                  <a:lnTo>
                    <a:pt x="3411220" y="11430"/>
                  </a:lnTo>
                  <a:lnTo>
                    <a:pt x="3411220" y="3262630"/>
                  </a:lnTo>
                  <a:cubicBezTo>
                    <a:pt x="3411220" y="3267710"/>
                    <a:pt x="3408680" y="3271520"/>
                    <a:pt x="3406140" y="3274060"/>
                  </a:cubicBezTo>
                  <a:lnTo>
                    <a:pt x="3409950" y="3274060"/>
                  </a:lnTo>
                  <a:cubicBezTo>
                    <a:pt x="3416300" y="3274060"/>
                    <a:pt x="3421380" y="3268980"/>
                    <a:pt x="3421380" y="3262630"/>
                  </a:cubicBezTo>
                  <a:lnTo>
                    <a:pt x="3421380" y="8890"/>
                  </a:lnTo>
                  <a:close/>
                </a:path>
              </a:pathLst>
            </a:custGeom>
            <a:solidFill>
              <a:srgbClr val="898888"/>
            </a:solidFill>
          </p:spPr>
        </p:sp>
        <p:sp>
          <p:nvSpPr>
            <p:cNvPr name="Freeform 23" id="23"/>
            <p:cNvSpPr/>
            <p:nvPr/>
          </p:nvSpPr>
          <p:spPr>
            <a:xfrm flipH="false" flipV="false" rot="0">
              <a:off x="81280" y="5299710"/>
              <a:ext cx="3804920" cy="27940"/>
            </a:xfrm>
            <a:custGeom>
              <a:avLst/>
              <a:gdLst/>
              <a:ahLst/>
              <a:cxnLst/>
              <a:rect r="r" b="b" t="t" l="l"/>
              <a:pathLst>
                <a:path h="27940" w="3804920">
                  <a:moveTo>
                    <a:pt x="13970" y="13970"/>
                  </a:moveTo>
                  <a:cubicBezTo>
                    <a:pt x="6350" y="13970"/>
                    <a:pt x="0" y="7620"/>
                    <a:pt x="0" y="0"/>
                  </a:cubicBezTo>
                  <a:lnTo>
                    <a:pt x="0" y="13970"/>
                  </a:lnTo>
                  <a:cubicBezTo>
                    <a:pt x="0" y="21590"/>
                    <a:pt x="6350" y="27940"/>
                    <a:pt x="13970" y="27940"/>
                  </a:cubicBezTo>
                  <a:lnTo>
                    <a:pt x="3796030" y="27940"/>
                  </a:lnTo>
                  <a:cubicBezTo>
                    <a:pt x="3799840" y="27940"/>
                    <a:pt x="3802380" y="26670"/>
                    <a:pt x="3804920" y="24130"/>
                  </a:cubicBezTo>
                  <a:lnTo>
                    <a:pt x="3790950" y="13970"/>
                  </a:lnTo>
                  <a:lnTo>
                    <a:pt x="13970" y="13970"/>
                  </a:lnTo>
                  <a:close/>
                </a:path>
              </a:pathLst>
            </a:custGeom>
            <a:solidFill>
              <a:srgbClr val="898888"/>
            </a:solidFill>
          </p:spPr>
        </p:sp>
        <p:sp>
          <p:nvSpPr>
            <p:cNvPr name="Freeform 24" id="24"/>
            <p:cNvSpPr/>
            <p:nvPr/>
          </p:nvSpPr>
          <p:spPr>
            <a:xfrm flipH="false" flipV="false" rot="0">
              <a:off x="81280" y="904240"/>
              <a:ext cx="27940" cy="4422140"/>
            </a:xfrm>
            <a:custGeom>
              <a:avLst/>
              <a:gdLst/>
              <a:ahLst/>
              <a:cxnLst/>
              <a:rect r="r" b="b" t="t" l="l"/>
              <a:pathLst>
                <a:path h="4422140" w="27940">
                  <a:moveTo>
                    <a:pt x="12700" y="4409440"/>
                  </a:moveTo>
                  <a:lnTo>
                    <a:pt x="12700" y="8890"/>
                  </a:lnTo>
                  <a:lnTo>
                    <a:pt x="3810" y="0"/>
                  </a:lnTo>
                  <a:cubicBezTo>
                    <a:pt x="1270" y="2540"/>
                    <a:pt x="0" y="5080"/>
                    <a:pt x="0" y="8890"/>
                  </a:cubicBezTo>
                  <a:lnTo>
                    <a:pt x="0" y="4408170"/>
                  </a:lnTo>
                  <a:cubicBezTo>
                    <a:pt x="0" y="4415790"/>
                    <a:pt x="6350" y="4422140"/>
                    <a:pt x="13970" y="4422140"/>
                  </a:cubicBezTo>
                  <a:lnTo>
                    <a:pt x="27940" y="4422140"/>
                  </a:lnTo>
                  <a:cubicBezTo>
                    <a:pt x="19050" y="4422140"/>
                    <a:pt x="12700" y="4415790"/>
                    <a:pt x="12700" y="4409440"/>
                  </a:cubicBezTo>
                  <a:close/>
                </a:path>
              </a:pathLst>
            </a:custGeom>
            <a:solidFill>
              <a:srgbClr val="898888"/>
            </a:solidFill>
          </p:spPr>
        </p:sp>
        <p:sp>
          <p:nvSpPr>
            <p:cNvPr name="Freeform 25" id="25"/>
            <p:cNvSpPr/>
            <p:nvPr/>
          </p:nvSpPr>
          <p:spPr>
            <a:xfrm flipH="false" flipV="false" rot="0">
              <a:off x="238760" y="1108710"/>
              <a:ext cx="27940" cy="3270250"/>
            </a:xfrm>
            <a:custGeom>
              <a:avLst/>
              <a:gdLst/>
              <a:ahLst/>
              <a:cxnLst/>
              <a:rect r="r" b="b" t="t" l="l"/>
              <a:pathLst>
                <a:path h="3270250" w="27940">
                  <a:moveTo>
                    <a:pt x="12700" y="3256280"/>
                  </a:moveTo>
                  <a:lnTo>
                    <a:pt x="12700" y="7620"/>
                  </a:lnTo>
                  <a:lnTo>
                    <a:pt x="3810" y="0"/>
                  </a:lnTo>
                  <a:cubicBezTo>
                    <a:pt x="1270" y="2540"/>
                    <a:pt x="0" y="6350"/>
                    <a:pt x="0" y="10160"/>
                  </a:cubicBezTo>
                  <a:lnTo>
                    <a:pt x="0" y="3256280"/>
                  </a:lnTo>
                  <a:cubicBezTo>
                    <a:pt x="0" y="3263900"/>
                    <a:pt x="6350" y="3270250"/>
                    <a:pt x="13970" y="3270250"/>
                  </a:cubicBezTo>
                  <a:lnTo>
                    <a:pt x="27940" y="3270250"/>
                  </a:lnTo>
                  <a:cubicBezTo>
                    <a:pt x="19050" y="3270250"/>
                    <a:pt x="12700" y="3263900"/>
                    <a:pt x="12700" y="3256280"/>
                  </a:cubicBezTo>
                  <a:close/>
                </a:path>
              </a:pathLst>
            </a:custGeom>
            <a:solidFill>
              <a:srgbClr val="FFFFFF"/>
            </a:solidFill>
          </p:spPr>
        </p:sp>
        <p:sp>
          <p:nvSpPr>
            <p:cNvPr name="Freeform 26" id="26"/>
            <p:cNvSpPr/>
            <p:nvPr/>
          </p:nvSpPr>
          <p:spPr>
            <a:xfrm flipH="false" flipV="false" rot="0">
              <a:off x="0" y="0"/>
              <a:ext cx="0" cy="0"/>
            </a:xfrm>
            <a:custGeom>
              <a:avLst/>
              <a:gdLst/>
              <a:ahLst/>
              <a:cxnLst/>
              <a:rect r="r" b="b" t="t" l="l"/>
              <a:pathLst>
                <a:path h="0" w="0"/>
              </a:pathLst>
            </a:custGeom>
            <a:solidFill>
              <a:srgbClr val="FFFFFF"/>
            </a:solidFill>
          </p:spPr>
        </p:sp>
        <p:sp>
          <p:nvSpPr>
            <p:cNvPr name="Freeform 27" id="27"/>
            <p:cNvSpPr/>
            <p:nvPr/>
          </p:nvSpPr>
          <p:spPr>
            <a:xfrm flipH="false" flipV="false" rot="0">
              <a:off x="240030" y="4354830"/>
              <a:ext cx="3417570" cy="27940"/>
            </a:xfrm>
            <a:custGeom>
              <a:avLst/>
              <a:gdLst/>
              <a:ahLst/>
              <a:cxnLst/>
              <a:rect r="r" b="b" t="t" l="l"/>
              <a:pathLst>
                <a:path h="27940" w="3417570">
                  <a:moveTo>
                    <a:pt x="3411220" y="12700"/>
                  </a:moveTo>
                  <a:cubicBezTo>
                    <a:pt x="3409950" y="12700"/>
                    <a:pt x="3408680" y="13970"/>
                    <a:pt x="3407410" y="13970"/>
                  </a:cubicBezTo>
                  <a:lnTo>
                    <a:pt x="13970" y="13970"/>
                  </a:lnTo>
                  <a:cubicBezTo>
                    <a:pt x="6350" y="13970"/>
                    <a:pt x="0" y="7620"/>
                    <a:pt x="0" y="0"/>
                  </a:cubicBezTo>
                  <a:lnTo>
                    <a:pt x="0" y="13970"/>
                  </a:lnTo>
                  <a:cubicBezTo>
                    <a:pt x="0" y="21590"/>
                    <a:pt x="6350" y="27940"/>
                    <a:pt x="13970" y="27940"/>
                  </a:cubicBezTo>
                  <a:lnTo>
                    <a:pt x="3407410" y="27940"/>
                  </a:lnTo>
                  <a:cubicBezTo>
                    <a:pt x="3411220" y="27940"/>
                    <a:pt x="3415030" y="25400"/>
                    <a:pt x="3417570" y="22860"/>
                  </a:cubicBezTo>
                  <a:lnTo>
                    <a:pt x="3411220" y="12700"/>
                  </a:lnTo>
                  <a:close/>
                </a:path>
              </a:pathLst>
            </a:custGeom>
            <a:solidFill>
              <a:srgbClr val="FFFFFF"/>
            </a:solidFill>
          </p:spPr>
        </p:sp>
        <p:sp>
          <p:nvSpPr>
            <p:cNvPr name="Freeform 28" id="28"/>
            <p:cNvSpPr/>
            <p:nvPr/>
          </p:nvSpPr>
          <p:spPr>
            <a:xfrm flipH="false" flipV="false" rot="0">
              <a:off x="93980" y="909320"/>
              <a:ext cx="1270" cy="3810"/>
            </a:xfrm>
            <a:custGeom>
              <a:avLst/>
              <a:gdLst/>
              <a:ahLst/>
              <a:cxnLst/>
              <a:rect r="r" b="b" t="t" l="l"/>
              <a:pathLst>
                <a:path h="3810" w="1270">
                  <a:moveTo>
                    <a:pt x="0" y="3810"/>
                  </a:moveTo>
                  <a:lnTo>
                    <a:pt x="1270" y="0"/>
                  </a:lnTo>
                  <a:cubicBezTo>
                    <a:pt x="0" y="1270"/>
                    <a:pt x="0" y="2540"/>
                    <a:pt x="0" y="3810"/>
                  </a:cubicBezTo>
                  <a:close/>
                </a:path>
              </a:pathLst>
            </a:custGeom>
            <a:solidFill>
              <a:srgbClr val="FFFFFF"/>
            </a:solidFill>
          </p:spPr>
        </p:sp>
        <p:sp>
          <p:nvSpPr>
            <p:cNvPr name="Freeform 29" id="29"/>
            <p:cNvSpPr/>
            <p:nvPr/>
          </p:nvSpPr>
          <p:spPr>
            <a:xfrm flipH="false" flipV="false" rot="0">
              <a:off x="85090" y="899160"/>
              <a:ext cx="3806190" cy="27940"/>
            </a:xfrm>
            <a:custGeom>
              <a:avLst/>
              <a:gdLst/>
              <a:ahLst/>
              <a:cxnLst/>
              <a:rect r="r" b="b" t="t" l="l"/>
              <a:pathLst>
                <a:path h="27940" w="3806190">
                  <a:moveTo>
                    <a:pt x="3790950" y="0"/>
                  </a:moveTo>
                  <a:lnTo>
                    <a:pt x="10160" y="0"/>
                  </a:lnTo>
                  <a:cubicBezTo>
                    <a:pt x="6350" y="0"/>
                    <a:pt x="2540" y="2540"/>
                    <a:pt x="0" y="5080"/>
                  </a:cubicBezTo>
                  <a:lnTo>
                    <a:pt x="8890" y="13970"/>
                  </a:lnTo>
                  <a:lnTo>
                    <a:pt x="3792220" y="13970"/>
                  </a:lnTo>
                  <a:cubicBezTo>
                    <a:pt x="3799840" y="13970"/>
                    <a:pt x="3806190" y="20320"/>
                    <a:pt x="3806190" y="27940"/>
                  </a:cubicBezTo>
                  <a:lnTo>
                    <a:pt x="3806190" y="13970"/>
                  </a:lnTo>
                  <a:cubicBezTo>
                    <a:pt x="3804920" y="6350"/>
                    <a:pt x="3798570" y="0"/>
                    <a:pt x="3790950" y="0"/>
                  </a:cubicBezTo>
                  <a:close/>
                </a:path>
              </a:pathLst>
            </a:custGeom>
            <a:solidFill>
              <a:srgbClr val="FFFFFF"/>
            </a:solidFill>
          </p:spPr>
        </p:sp>
        <p:sp>
          <p:nvSpPr>
            <p:cNvPr name="Freeform 30" id="30"/>
            <p:cNvSpPr/>
            <p:nvPr/>
          </p:nvSpPr>
          <p:spPr>
            <a:xfrm flipH="false" flipV="false" rot="0">
              <a:off x="3869690" y="910590"/>
              <a:ext cx="20320" cy="4413250"/>
            </a:xfrm>
            <a:custGeom>
              <a:avLst/>
              <a:gdLst/>
              <a:ahLst/>
              <a:cxnLst/>
              <a:rect r="r" b="b" t="t" l="l"/>
              <a:pathLst>
                <a:path h="4413250" w="20320">
                  <a:moveTo>
                    <a:pt x="20320" y="4401820"/>
                  </a:moveTo>
                  <a:lnTo>
                    <a:pt x="20320" y="12700"/>
                  </a:lnTo>
                  <a:cubicBezTo>
                    <a:pt x="20320" y="12700"/>
                    <a:pt x="11430" y="5080"/>
                    <a:pt x="8890" y="2540"/>
                  </a:cubicBezTo>
                  <a:cubicBezTo>
                    <a:pt x="8890" y="2540"/>
                    <a:pt x="6350" y="0"/>
                    <a:pt x="0" y="0"/>
                  </a:cubicBezTo>
                  <a:lnTo>
                    <a:pt x="0" y="4403090"/>
                  </a:lnTo>
                  <a:lnTo>
                    <a:pt x="15240" y="4413250"/>
                  </a:lnTo>
                  <a:cubicBezTo>
                    <a:pt x="19050" y="4410710"/>
                    <a:pt x="20320" y="4406900"/>
                    <a:pt x="20320" y="4401820"/>
                  </a:cubicBezTo>
                  <a:close/>
                </a:path>
              </a:pathLst>
            </a:custGeom>
            <a:solidFill>
              <a:srgbClr val="FFFFFF"/>
            </a:solidFill>
          </p:spPr>
        </p:sp>
      </p:grpSp>
      <p:grpSp>
        <p:nvGrpSpPr>
          <p:cNvPr name="Group 31" id="31"/>
          <p:cNvGrpSpPr/>
          <p:nvPr/>
        </p:nvGrpSpPr>
        <p:grpSpPr>
          <a:xfrm rot="0">
            <a:off x="9033180" y="1628043"/>
            <a:ext cx="4747661" cy="4298178"/>
            <a:chOff x="0" y="0"/>
            <a:chExt cx="5580380" cy="5052060"/>
          </a:xfrm>
        </p:grpSpPr>
        <p:sp>
          <p:nvSpPr>
            <p:cNvPr name="Freeform 32" id="32"/>
            <p:cNvSpPr/>
            <p:nvPr/>
          </p:nvSpPr>
          <p:spPr>
            <a:xfrm flipH="false" flipV="false" rot="0">
              <a:off x="-635000" y="-673100"/>
              <a:ext cx="6488430" cy="6027420"/>
            </a:xfrm>
            <a:custGeom>
              <a:avLst/>
              <a:gdLst/>
              <a:ahLst/>
              <a:cxnLst/>
              <a:rect r="r" b="b" t="t" l="l"/>
              <a:pathLst>
                <a:path h="6027420" w="6488430">
                  <a:moveTo>
                    <a:pt x="5344160" y="1055370"/>
                  </a:moveTo>
                  <a:cubicBezTo>
                    <a:pt x="4573270" y="651510"/>
                    <a:pt x="3856990" y="1112520"/>
                    <a:pt x="3284220" y="1112520"/>
                  </a:cubicBezTo>
                  <a:cubicBezTo>
                    <a:pt x="2839720" y="1112520"/>
                    <a:pt x="2001520" y="0"/>
                    <a:pt x="1000760" y="1314450"/>
                  </a:cubicBezTo>
                  <a:cubicBezTo>
                    <a:pt x="0" y="2628900"/>
                    <a:pt x="1247140" y="3865880"/>
                    <a:pt x="2368550" y="4946650"/>
                  </a:cubicBezTo>
                  <a:cubicBezTo>
                    <a:pt x="3489960" y="6027420"/>
                    <a:pt x="5013960" y="6009640"/>
                    <a:pt x="5894070" y="4725670"/>
                  </a:cubicBezTo>
                  <a:cubicBezTo>
                    <a:pt x="6488430" y="3859530"/>
                    <a:pt x="6229350" y="1520190"/>
                    <a:pt x="5344160" y="1055370"/>
                  </a:cubicBezTo>
                  <a:close/>
                </a:path>
              </a:pathLst>
            </a:custGeom>
            <a:blipFill>
              <a:blip r:embed="rId6"/>
              <a:stretch>
                <a:fillRect l="0" t="-18284" r="0" b="-18284"/>
              </a:stretch>
            </a:blipFill>
          </p:spPr>
        </p:sp>
      </p:grpSp>
      <p:grpSp>
        <p:nvGrpSpPr>
          <p:cNvPr name="Group 33" id="33"/>
          <p:cNvGrpSpPr/>
          <p:nvPr/>
        </p:nvGrpSpPr>
        <p:grpSpPr>
          <a:xfrm rot="0">
            <a:off x="8534471" y="5557625"/>
            <a:ext cx="4162260" cy="4162260"/>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0" t="-25136" r="0" b="-25136"/>
              </a:stretch>
            </a:blipFill>
          </p:spPr>
        </p:sp>
      </p:grpSp>
      <p:sp>
        <p:nvSpPr>
          <p:cNvPr name="TextBox 35" id="35"/>
          <p:cNvSpPr txBox="true"/>
          <p:nvPr/>
        </p:nvSpPr>
        <p:spPr>
          <a:xfrm rot="0">
            <a:off x="1983089" y="180657"/>
            <a:ext cx="10713642" cy="1448435"/>
          </a:xfrm>
          <a:prstGeom prst="rect">
            <a:avLst/>
          </a:prstGeom>
        </p:spPr>
        <p:txBody>
          <a:bodyPr anchor="t" rtlCol="false" tIns="0" lIns="0" bIns="0" rIns="0">
            <a:spAutoFit/>
          </a:bodyPr>
          <a:lstStyle/>
          <a:p>
            <a:pPr algn="ctr">
              <a:lnSpc>
                <a:spcPts val="10886"/>
              </a:lnSpc>
            </a:pPr>
            <a:r>
              <a:rPr lang="en-US" sz="7888" spc="773">
                <a:solidFill>
                  <a:srgbClr val="1C5739"/>
                </a:solidFill>
                <a:latin typeface="Codec Pro ExtraBold Bold"/>
              </a:rPr>
              <a:t>Rishikesh</a:t>
            </a:r>
          </a:p>
        </p:txBody>
      </p:sp>
      <p:sp>
        <p:nvSpPr>
          <p:cNvPr name="TextBox 36" id="36"/>
          <p:cNvSpPr txBox="true"/>
          <p:nvPr/>
        </p:nvSpPr>
        <p:spPr>
          <a:xfrm rot="0">
            <a:off x="1397202" y="2767931"/>
            <a:ext cx="6384134" cy="5531763"/>
          </a:xfrm>
          <a:prstGeom prst="rect">
            <a:avLst/>
          </a:prstGeom>
        </p:spPr>
        <p:txBody>
          <a:bodyPr anchor="t" rtlCol="false" tIns="0" lIns="0" bIns="0" rIns="0">
            <a:spAutoFit/>
          </a:bodyPr>
          <a:lstStyle/>
          <a:p>
            <a:pPr>
              <a:lnSpc>
                <a:spcPts val="3992"/>
              </a:lnSpc>
            </a:pPr>
            <a:r>
              <a:rPr lang="en-US" sz="2851">
                <a:solidFill>
                  <a:srgbClr val="FFFFFF"/>
                </a:solidFill>
                <a:latin typeface="Canva Sans"/>
              </a:rPr>
              <a:t>Rishikesh is very popular with adrenaline junkies who are lured by the white rapids of the Ganga. White water rafting is very popular and you can choose the grade (ranging from 1 to 4) based on your age and appetite for adventure. Bungee jumping is another activity you can indulge in here for some extra thrills.</a:t>
            </a:r>
          </a:p>
          <a:p>
            <a:pPr>
              <a:lnSpc>
                <a:spcPts val="3992"/>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9551719" cy="5372843"/>
            <a:chOff x="0" y="0"/>
            <a:chExt cx="6089457" cy="3425320"/>
          </a:xfrm>
        </p:grpSpPr>
        <p:sp>
          <p:nvSpPr>
            <p:cNvPr name="Freeform 3" id="3"/>
            <p:cNvSpPr/>
            <p:nvPr/>
          </p:nvSpPr>
          <p:spPr>
            <a:xfrm flipH="false" flipV="false" rot="0">
              <a:off x="0" y="0"/>
              <a:ext cx="6089457" cy="3425320"/>
            </a:xfrm>
            <a:custGeom>
              <a:avLst/>
              <a:gdLst/>
              <a:ahLst/>
              <a:cxnLst/>
              <a:rect r="r" b="b" t="t" l="l"/>
              <a:pathLst>
                <a:path h="3425320" w="6089457">
                  <a:moveTo>
                    <a:pt x="0" y="3425320"/>
                  </a:moveTo>
                  <a:lnTo>
                    <a:pt x="0" y="0"/>
                  </a:lnTo>
                  <a:lnTo>
                    <a:pt x="6089457" y="0"/>
                  </a:lnTo>
                  <a:cubicBezTo>
                    <a:pt x="4059638" y="1141773"/>
                    <a:pt x="2029819" y="2283546"/>
                    <a:pt x="0" y="3425320"/>
                  </a:cubicBezTo>
                  <a:close/>
                </a:path>
              </a:pathLst>
            </a:custGeom>
            <a:solidFill>
              <a:srgbClr val="F9D549"/>
            </a:solidFill>
          </p:spPr>
        </p:sp>
        <p:sp>
          <p:nvSpPr>
            <p:cNvPr name="Freeform 4" id="4"/>
            <p:cNvSpPr/>
            <p:nvPr/>
          </p:nvSpPr>
          <p:spPr>
            <a:xfrm flipH="false" flipV="false" rot="0">
              <a:off x="0" y="0"/>
              <a:ext cx="6089457" cy="3425320"/>
            </a:xfrm>
            <a:custGeom>
              <a:avLst/>
              <a:gdLst/>
              <a:ahLst/>
              <a:cxnLst/>
              <a:rect r="r" b="b" t="t" l="l"/>
              <a:pathLst>
                <a:path h="3425320" w="6089457">
                  <a:moveTo>
                    <a:pt x="0" y="3425320"/>
                  </a:moveTo>
                  <a:lnTo>
                    <a:pt x="0" y="0"/>
                  </a:lnTo>
                  <a:lnTo>
                    <a:pt x="6089457" y="0"/>
                  </a:lnTo>
                  <a:cubicBezTo>
                    <a:pt x="4059638" y="1141773"/>
                    <a:pt x="2029819" y="2283546"/>
                    <a:pt x="0" y="3425320"/>
                  </a:cubicBezTo>
                  <a:close/>
                </a:path>
              </a:pathLst>
            </a:custGeom>
            <a:blipFill>
              <a:blip r:embed="rId2"/>
              <a:stretch>
                <a:fillRect l="0" t="-38888" r="0" b="-38888"/>
              </a:stretch>
            </a:blipFill>
          </p:spPr>
        </p:sp>
      </p:grpSp>
      <p:grpSp>
        <p:nvGrpSpPr>
          <p:cNvPr name="Group 5" id="5"/>
          <p:cNvGrpSpPr/>
          <p:nvPr/>
        </p:nvGrpSpPr>
        <p:grpSpPr>
          <a:xfrm rot="-1660488">
            <a:off x="-4233206" y="5189176"/>
            <a:ext cx="8282376" cy="404757"/>
            <a:chOff x="0" y="0"/>
            <a:chExt cx="2181367" cy="106603"/>
          </a:xfrm>
        </p:grpSpPr>
        <p:sp>
          <p:nvSpPr>
            <p:cNvPr name="Freeform 6" id="6"/>
            <p:cNvSpPr/>
            <p:nvPr/>
          </p:nvSpPr>
          <p:spPr>
            <a:xfrm flipH="false" flipV="false" rot="0">
              <a:off x="0" y="0"/>
              <a:ext cx="2181366" cy="106603"/>
            </a:xfrm>
            <a:custGeom>
              <a:avLst/>
              <a:gdLst/>
              <a:ahLst/>
              <a:cxnLst/>
              <a:rect r="r" b="b" t="t" l="l"/>
              <a:pathLst>
                <a:path h="106603" w="2181366">
                  <a:moveTo>
                    <a:pt x="0" y="0"/>
                  </a:moveTo>
                  <a:lnTo>
                    <a:pt x="2181366" y="0"/>
                  </a:lnTo>
                  <a:lnTo>
                    <a:pt x="2181366" y="106603"/>
                  </a:lnTo>
                  <a:lnTo>
                    <a:pt x="0" y="106603"/>
                  </a:lnTo>
                  <a:close/>
                </a:path>
              </a:pathLst>
            </a:custGeom>
            <a:solidFill>
              <a:srgbClr val="1C5739"/>
            </a:solidFill>
          </p:spPr>
        </p:sp>
        <p:sp>
          <p:nvSpPr>
            <p:cNvPr name="TextBox 7" id="7"/>
            <p:cNvSpPr txBox="true"/>
            <p:nvPr/>
          </p:nvSpPr>
          <p:spPr>
            <a:xfrm>
              <a:off x="0" y="-19050"/>
              <a:ext cx="2181367" cy="125653"/>
            </a:xfrm>
            <a:prstGeom prst="rect">
              <a:avLst/>
            </a:prstGeom>
          </p:spPr>
          <p:txBody>
            <a:bodyPr anchor="ctr" rtlCol="false" tIns="50800" lIns="50800" bIns="50800" rIns="50800"/>
            <a:lstStyle/>
            <a:p>
              <a:pPr algn="ctr">
                <a:lnSpc>
                  <a:spcPts val="2859"/>
                </a:lnSpc>
              </a:pPr>
            </a:p>
          </p:txBody>
        </p:sp>
      </p:grpSp>
      <p:grpSp>
        <p:nvGrpSpPr>
          <p:cNvPr name="Group 8" id="8"/>
          <p:cNvGrpSpPr/>
          <p:nvPr/>
        </p:nvGrpSpPr>
        <p:grpSpPr>
          <a:xfrm rot="-1747322">
            <a:off x="3921959" y="1003562"/>
            <a:ext cx="8282376" cy="111180"/>
            <a:chOff x="0" y="0"/>
            <a:chExt cx="2181367" cy="29282"/>
          </a:xfrm>
        </p:grpSpPr>
        <p:sp>
          <p:nvSpPr>
            <p:cNvPr name="Freeform 9" id="9"/>
            <p:cNvSpPr/>
            <p:nvPr/>
          </p:nvSpPr>
          <p:spPr>
            <a:xfrm flipH="false" flipV="false" rot="0">
              <a:off x="0" y="0"/>
              <a:ext cx="2181366" cy="29282"/>
            </a:xfrm>
            <a:custGeom>
              <a:avLst/>
              <a:gdLst/>
              <a:ahLst/>
              <a:cxnLst/>
              <a:rect r="r" b="b" t="t" l="l"/>
              <a:pathLst>
                <a:path h="29282" w="2181366">
                  <a:moveTo>
                    <a:pt x="0" y="0"/>
                  </a:moveTo>
                  <a:lnTo>
                    <a:pt x="2181366" y="0"/>
                  </a:lnTo>
                  <a:lnTo>
                    <a:pt x="2181366" y="29282"/>
                  </a:lnTo>
                  <a:lnTo>
                    <a:pt x="0" y="29282"/>
                  </a:lnTo>
                  <a:close/>
                </a:path>
              </a:pathLst>
            </a:custGeom>
            <a:solidFill>
              <a:srgbClr val="1C5739"/>
            </a:solidFill>
          </p:spPr>
        </p:sp>
        <p:sp>
          <p:nvSpPr>
            <p:cNvPr name="TextBox 10" id="10"/>
            <p:cNvSpPr txBox="true"/>
            <p:nvPr/>
          </p:nvSpPr>
          <p:spPr>
            <a:xfrm>
              <a:off x="0" y="-19050"/>
              <a:ext cx="2181367" cy="48332"/>
            </a:xfrm>
            <a:prstGeom prst="rect">
              <a:avLst/>
            </a:prstGeom>
          </p:spPr>
          <p:txBody>
            <a:bodyPr anchor="ctr" rtlCol="false" tIns="50800" lIns="50800" bIns="50800" rIns="50800"/>
            <a:lstStyle/>
            <a:p>
              <a:pPr algn="ctr">
                <a:lnSpc>
                  <a:spcPts val="2859"/>
                </a:lnSpc>
              </a:pPr>
            </a:p>
          </p:txBody>
        </p:sp>
      </p:grpSp>
      <p:grpSp>
        <p:nvGrpSpPr>
          <p:cNvPr name="Group 11" id="11"/>
          <p:cNvGrpSpPr/>
          <p:nvPr/>
        </p:nvGrpSpPr>
        <p:grpSpPr>
          <a:xfrm rot="0">
            <a:off x="8379699" y="1028700"/>
            <a:ext cx="9248578" cy="9258300"/>
            <a:chOff x="0" y="0"/>
            <a:chExt cx="2054880" cy="2057040"/>
          </a:xfrm>
        </p:grpSpPr>
        <p:sp>
          <p:nvSpPr>
            <p:cNvPr name="Freeform 12" id="12"/>
            <p:cNvSpPr/>
            <p:nvPr/>
          </p:nvSpPr>
          <p:spPr>
            <a:xfrm flipH="false" flipV="false" rot="0">
              <a:off x="0" y="0"/>
              <a:ext cx="2054860" cy="2057146"/>
            </a:xfrm>
            <a:custGeom>
              <a:avLst/>
              <a:gdLst/>
              <a:ahLst/>
              <a:cxnLst/>
              <a:rect r="r" b="b" t="t" l="l"/>
              <a:pathLst>
                <a:path h="2057146" w="2054860">
                  <a:moveTo>
                    <a:pt x="0" y="1028573"/>
                  </a:moveTo>
                  <a:cubicBezTo>
                    <a:pt x="0" y="460502"/>
                    <a:pt x="459994" y="0"/>
                    <a:pt x="1027430" y="0"/>
                  </a:cubicBezTo>
                  <a:cubicBezTo>
                    <a:pt x="1594866" y="0"/>
                    <a:pt x="2054860" y="460502"/>
                    <a:pt x="2054860" y="1028573"/>
                  </a:cubicBezTo>
                  <a:cubicBezTo>
                    <a:pt x="2054860" y="1596644"/>
                    <a:pt x="1594866" y="2057146"/>
                    <a:pt x="1027430" y="2057146"/>
                  </a:cubicBezTo>
                  <a:cubicBezTo>
                    <a:pt x="459994" y="2057146"/>
                    <a:pt x="0" y="1596517"/>
                    <a:pt x="0" y="1028573"/>
                  </a:cubicBezTo>
                  <a:close/>
                </a:path>
              </a:pathLst>
            </a:custGeom>
            <a:solidFill>
              <a:srgbClr val="1C5739"/>
            </a:solidFill>
          </p:spPr>
        </p:sp>
      </p:grpSp>
      <p:grpSp>
        <p:nvGrpSpPr>
          <p:cNvPr name="Group 13" id="13"/>
          <p:cNvGrpSpPr>
            <a:grpSpLocks noChangeAspect="true"/>
          </p:cNvGrpSpPr>
          <p:nvPr/>
        </p:nvGrpSpPr>
        <p:grpSpPr>
          <a:xfrm rot="0">
            <a:off x="1833871" y="2393380"/>
            <a:ext cx="6671877" cy="6998057"/>
            <a:chOff x="0" y="0"/>
            <a:chExt cx="13716000" cy="14386560"/>
          </a:xfrm>
        </p:grpSpPr>
        <p:sp>
          <p:nvSpPr>
            <p:cNvPr name="Freeform 14" id="14"/>
            <p:cNvSpPr/>
            <p:nvPr/>
          </p:nvSpPr>
          <p:spPr>
            <a:xfrm flipH="false" flipV="false" rot="0">
              <a:off x="1430020" y="726440"/>
              <a:ext cx="11457940" cy="10681970"/>
            </a:xfrm>
            <a:custGeom>
              <a:avLst/>
              <a:gdLst/>
              <a:ahLst/>
              <a:cxnLst/>
              <a:rect r="r" b="b" t="t" l="l"/>
              <a:pathLst>
                <a:path h="10681970" w="11457940">
                  <a:moveTo>
                    <a:pt x="11457940" y="10681970"/>
                  </a:moveTo>
                  <a:lnTo>
                    <a:pt x="0" y="10681970"/>
                  </a:lnTo>
                  <a:lnTo>
                    <a:pt x="0" y="0"/>
                  </a:lnTo>
                  <a:lnTo>
                    <a:pt x="11456669" y="0"/>
                  </a:lnTo>
                  <a:lnTo>
                    <a:pt x="11456669" y="10681970"/>
                  </a:lnTo>
                  <a:lnTo>
                    <a:pt x="11457940" y="10681970"/>
                  </a:lnTo>
                  <a:close/>
                </a:path>
              </a:pathLst>
            </a:custGeom>
            <a:blipFill>
              <a:blip r:embed="rId3"/>
              <a:stretch>
                <a:fillRect l="-13261" t="0" r="-13261" b="0"/>
              </a:stretch>
            </a:blipFill>
          </p:spPr>
        </p:sp>
        <p:sp>
          <p:nvSpPr>
            <p:cNvPr name="Freeform 15" id="15"/>
            <p:cNvSpPr/>
            <p:nvPr/>
          </p:nvSpPr>
          <p:spPr>
            <a:xfrm flipH="false" flipV="false" rot="0">
              <a:off x="0" y="0"/>
              <a:ext cx="13716000" cy="14386561"/>
            </a:xfrm>
            <a:custGeom>
              <a:avLst/>
              <a:gdLst/>
              <a:ahLst/>
              <a:cxnLst/>
              <a:rect r="r" b="b" t="t" l="l"/>
              <a:pathLst>
                <a:path h="14386561" w="13716000">
                  <a:moveTo>
                    <a:pt x="13716000" y="14386561"/>
                  </a:moveTo>
                  <a:lnTo>
                    <a:pt x="0" y="14386561"/>
                  </a:lnTo>
                  <a:lnTo>
                    <a:pt x="0" y="0"/>
                  </a:lnTo>
                  <a:lnTo>
                    <a:pt x="13716000" y="0"/>
                  </a:lnTo>
                  <a:lnTo>
                    <a:pt x="13716000" y="14386561"/>
                  </a:lnTo>
                  <a:close/>
                </a:path>
              </a:pathLst>
            </a:custGeom>
            <a:blipFill>
              <a:blip r:embed="rId4"/>
              <a:stretch>
                <a:fillRect l="-412" t="0" r="-412" b="0"/>
              </a:stretch>
            </a:blipFill>
          </p:spPr>
        </p:sp>
      </p:grpSp>
      <p:sp>
        <p:nvSpPr>
          <p:cNvPr name="TextBox 16" id="16"/>
          <p:cNvSpPr txBox="true"/>
          <p:nvPr/>
        </p:nvSpPr>
        <p:spPr>
          <a:xfrm rot="0">
            <a:off x="10012673" y="422891"/>
            <a:ext cx="7014369" cy="605809"/>
          </a:xfrm>
          <a:prstGeom prst="rect">
            <a:avLst/>
          </a:prstGeom>
        </p:spPr>
        <p:txBody>
          <a:bodyPr anchor="t" rtlCol="false" tIns="0" lIns="0" bIns="0" rIns="0">
            <a:spAutoFit/>
          </a:bodyPr>
          <a:lstStyle/>
          <a:p>
            <a:pPr>
              <a:lnSpc>
                <a:spcPts val="4102"/>
              </a:lnSpc>
            </a:pPr>
            <a:r>
              <a:rPr lang="en-US" sz="4143" spc="145">
                <a:solidFill>
                  <a:srgbClr val="040506"/>
                </a:solidFill>
                <a:latin typeface="Codec Pro ExtraBold Bold"/>
              </a:rPr>
              <a:t>Things to do in Rishikesh</a:t>
            </a:r>
          </a:p>
        </p:txBody>
      </p:sp>
      <p:sp>
        <p:nvSpPr>
          <p:cNvPr name="TextBox 17" id="17"/>
          <p:cNvSpPr txBox="true"/>
          <p:nvPr/>
        </p:nvSpPr>
        <p:spPr>
          <a:xfrm rot="0">
            <a:off x="9765333" y="2648321"/>
            <a:ext cx="6886378" cy="5782080"/>
          </a:xfrm>
          <a:prstGeom prst="rect">
            <a:avLst/>
          </a:prstGeom>
        </p:spPr>
        <p:txBody>
          <a:bodyPr anchor="t" rtlCol="false" tIns="0" lIns="0" bIns="0" rIns="0">
            <a:spAutoFit/>
          </a:bodyPr>
          <a:lstStyle/>
          <a:p>
            <a:pPr>
              <a:lnSpc>
                <a:spcPts val="2850"/>
              </a:lnSpc>
            </a:pPr>
            <a:r>
              <a:rPr lang="en-US" sz="2065" spc="202">
                <a:solidFill>
                  <a:srgbClr val="FDFBFB"/>
                </a:solidFill>
                <a:latin typeface="Open Sauce"/>
              </a:rPr>
              <a:t> Rishikesh has been a haven for those seeking spiritual enlightenment through yoga and meditation.</a:t>
            </a:r>
          </a:p>
          <a:p>
            <a:pPr>
              <a:lnSpc>
                <a:spcPts val="2850"/>
              </a:lnSpc>
            </a:pPr>
          </a:p>
          <a:p>
            <a:pPr>
              <a:lnSpc>
                <a:spcPts val="2850"/>
              </a:lnSpc>
            </a:pPr>
            <a:r>
              <a:rPr lang="en-US" sz="2065" spc="202">
                <a:solidFill>
                  <a:srgbClr val="FDFBFB"/>
                </a:solidFill>
                <a:latin typeface="Open Sauce"/>
              </a:rPr>
              <a:t>Rishikesh  is adorned with several ancient temples around Lakshman Jhoola, the bridge that spans the Ganga. The Neelkanth Mahadev Temple and the Trimbakeshwar Temple are most popular one here </a:t>
            </a:r>
          </a:p>
          <a:p>
            <a:pPr>
              <a:lnSpc>
                <a:spcPts val="2850"/>
              </a:lnSpc>
            </a:pPr>
          </a:p>
          <a:p>
            <a:pPr>
              <a:lnSpc>
                <a:spcPts val="2850"/>
              </a:lnSpc>
            </a:pPr>
            <a:r>
              <a:rPr lang="en-US" sz="2065" spc="202">
                <a:solidFill>
                  <a:srgbClr val="FDFBFB"/>
                </a:solidFill>
                <a:latin typeface="Open Sauce"/>
              </a:rPr>
              <a:t>Triveni Ghat is the biggest and the most famous ghat of Rishikesh.</a:t>
            </a:r>
          </a:p>
          <a:p>
            <a:pPr>
              <a:lnSpc>
                <a:spcPts val="2850"/>
              </a:lnSpc>
            </a:pPr>
          </a:p>
          <a:p>
            <a:pPr>
              <a:lnSpc>
                <a:spcPts val="2850"/>
              </a:lnSpc>
            </a:pPr>
            <a:r>
              <a:rPr lang="en-US" sz="2065" spc="202" u="sng">
                <a:solidFill>
                  <a:srgbClr val="FDFBFB"/>
                </a:solidFill>
                <a:latin typeface="Open Sauce"/>
                <a:hlinkClick r:id="rId5" tooltip="https://indiatourtaxi.com/rishikesh-river-rafting.html"/>
              </a:rPr>
              <a:t>River rafting</a:t>
            </a:r>
            <a:r>
              <a:rPr lang="en-US" sz="2065" spc="202">
                <a:solidFill>
                  <a:srgbClr val="FDFBFB"/>
                </a:solidFill>
                <a:latin typeface="Open Sauce"/>
              </a:rPr>
              <a:t> and Bungee jumping is another activity you can indulge in here for some extra thrills.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false" flipV="false" rot="0">
            <a:off x="510362" y="413471"/>
            <a:ext cx="6546252" cy="8395518"/>
          </a:xfrm>
          <a:custGeom>
            <a:avLst/>
            <a:gdLst/>
            <a:ahLst/>
            <a:cxnLst/>
            <a:rect r="r" b="b" t="t" l="l"/>
            <a:pathLst>
              <a:path h="8395518" w="6546252">
                <a:moveTo>
                  <a:pt x="0" y="0"/>
                </a:moveTo>
                <a:lnTo>
                  <a:pt x="6546252" y="0"/>
                </a:lnTo>
                <a:lnTo>
                  <a:pt x="6546252" y="8395518"/>
                </a:lnTo>
                <a:lnTo>
                  <a:pt x="0" y="8395518"/>
                </a:lnTo>
                <a:lnTo>
                  <a:pt x="0" y="0"/>
                </a:lnTo>
                <a:close/>
              </a:path>
            </a:pathLst>
          </a:custGeom>
          <a:blipFill>
            <a:blip r:embed="rId2"/>
            <a:stretch>
              <a:fillRect l="-1299" t="0" r="-1299" b="0"/>
            </a:stretch>
          </a:blipFill>
        </p:spPr>
      </p:sp>
      <p:sp>
        <p:nvSpPr>
          <p:cNvPr name="Freeform 3" id="3"/>
          <p:cNvSpPr/>
          <p:nvPr/>
        </p:nvSpPr>
        <p:spPr>
          <a:xfrm flipH="false" flipV="false" rot="0">
            <a:off x="16384715" y="9009597"/>
            <a:ext cx="3806571" cy="2083232"/>
          </a:xfrm>
          <a:custGeom>
            <a:avLst/>
            <a:gdLst/>
            <a:ahLst/>
            <a:cxnLst/>
            <a:rect r="r" b="b" t="t" l="l"/>
            <a:pathLst>
              <a:path h="2083232" w="3806571">
                <a:moveTo>
                  <a:pt x="0" y="0"/>
                </a:moveTo>
                <a:lnTo>
                  <a:pt x="3806570" y="0"/>
                </a:lnTo>
                <a:lnTo>
                  <a:pt x="3806570" y="2083232"/>
                </a:lnTo>
                <a:lnTo>
                  <a:pt x="0" y="20832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882076"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4917269" y="7364768"/>
            <a:ext cx="3453521" cy="345352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7"/>
              <a:stretch>
                <a:fillRect l="0" t="-25136" r="0" b="-25136"/>
              </a:stretch>
            </a:blipFill>
          </p:spPr>
        </p:sp>
      </p:grpSp>
      <p:sp>
        <p:nvSpPr>
          <p:cNvPr name="TextBox 7" id="7"/>
          <p:cNvSpPr txBox="true"/>
          <p:nvPr/>
        </p:nvSpPr>
        <p:spPr>
          <a:xfrm rot="0">
            <a:off x="8370790" y="681118"/>
            <a:ext cx="6638311" cy="2531734"/>
          </a:xfrm>
          <a:prstGeom prst="rect">
            <a:avLst/>
          </a:prstGeom>
        </p:spPr>
        <p:txBody>
          <a:bodyPr anchor="t" rtlCol="false" tIns="0" lIns="0" bIns="0" rIns="0">
            <a:spAutoFit/>
          </a:bodyPr>
          <a:lstStyle/>
          <a:p>
            <a:pPr>
              <a:lnSpc>
                <a:spcPts val="4788"/>
              </a:lnSpc>
            </a:pPr>
            <a:r>
              <a:rPr lang="en-US" sz="4837" spc="169">
                <a:solidFill>
                  <a:srgbClr val="040506"/>
                </a:solidFill>
                <a:latin typeface="Codec Pro ExtraBold"/>
              </a:rPr>
              <a:t>Advantages of Car Rental Service for Haridwar, Rishikesh Trip</a:t>
            </a:r>
          </a:p>
        </p:txBody>
      </p:sp>
      <p:sp>
        <p:nvSpPr>
          <p:cNvPr name="TextBox 8" id="8"/>
          <p:cNvSpPr txBox="true"/>
          <p:nvPr/>
        </p:nvSpPr>
        <p:spPr>
          <a:xfrm rot="0">
            <a:off x="8370790" y="3422444"/>
            <a:ext cx="9568686" cy="6006323"/>
          </a:xfrm>
          <a:prstGeom prst="rect">
            <a:avLst/>
          </a:prstGeom>
        </p:spPr>
        <p:txBody>
          <a:bodyPr anchor="t" rtlCol="false" tIns="0" lIns="0" bIns="0" rIns="0">
            <a:spAutoFit/>
          </a:bodyPr>
          <a:lstStyle/>
          <a:p>
            <a:pPr>
              <a:lnSpc>
                <a:spcPts val="2865"/>
              </a:lnSpc>
            </a:pPr>
            <a:r>
              <a:rPr lang="en-US" sz="2076" spc="203">
                <a:solidFill>
                  <a:srgbClr val="231F20"/>
                </a:solidFill>
                <a:latin typeface="Open Sauce"/>
              </a:rPr>
              <a:t>With a car rental, you have the flexibility to explore Haridwar and Rishikesh at your own pace, creating a customized itinerary tailored to your preference.</a:t>
            </a:r>
          </a:p>
          <a:p>
            <a:pPr>
              <a:lnSpc>
                <a:spcPts val="2865"/>
              </a:lnSpc>
            </a:pPr>
          </a:p>
          <a:p>
            <a:pPr>
              <a:lnSpc>
                <a:spcPts val="2865"/>
              </a:lnSpc>
            </a:pPr>
            <a:r>
              <a:rPr lang="en-US" sz="2076" spc="203">
                <a:solidFill>
                  <a:srgbClr val="231F20"/>
                </a:solidFill>
                <a:latin typeface="Open Sauce"/>
              </a:rPr>
              <a:t> Enjoy a comfortable journey in well-maintained vehicles, providing a relaxing and enjoyable travel experience amidst the scenic route from Delhi to Haridwar and Rishikesh.</a:t>
            </a:r>
          </a:p>
          <a:p>
            <a:pPr>
              <a:lnSpc>
                <a:spcPts val="2865"/>
              </a:lnSpc>
            </a:pPr>
          </a:p>
          <a:p>
            <a:pPr>
              <a:lnSpc>
                <a:spcPts val="2865"/>
              </a:lnSpc>
            </a:pPr>
            <a:r>
              <a:rPr lang="en-US" sz="2076" spc="203">
                <a:solidFill>
                  <a:srgbClr val="231F20"/>
                </a:solidFill>
                <a:latin typeface="Open Sauce"/>
              </a:rPr>
              <a:t> The convenience of doorstep pickup in Delhi eliminates the need for public transportation, ensuring a hassle-free start to your journey</a:t>
            </a:r>
          </a:p>
          <a:p>
            <a:pPr>
              <a:lnSpc>
                <a:spcPts val="2865"/>
              </a:lnSpc>
            </a:pPr>
          </a:p>
          <a:p>
            <a:pPr>
              <a:lnSpc>
                <a:spcPts val="2865"/>
              </a:lnSpc>
            </a:pPr>
            <a:r>
              <a:rPr lang="en-US" sz="2076" spc="203">
                <a:solidFill>
                  <a:srgbClr val="231F20"/>
                </a:solidFill>
                <a:latin typeface="Open Sauce"/>
              </a:rPr>
              <a:t> Depending on the size of your group, a car rental can be a cost-effective option compared to other modes of transportation, especially when considering the convenience it offers.</a:t>
            </a:r>
          </a:p>
          <a:p>
            <a:pPr>
              <a:lnSpc>
                <a:spcPts val="2865"/>
              </a:lnSpc>
            </a:pPr>
          </a:p>
        </p:txBody>
      </p:sp>
      <p:sp>
        <p:nvSpPr>
          <p:cNvPr name="TextBox 9" id="9"/>
          <p:cNvSpPr txBox="true"/>
          <p:nvPr/>
        </p:nvSpPr>
        <p:spPr>
          <a:xfrm rot="0">
            <a:off x="6453342" y="6877264"/>
            <a:ext cx="5463882" cy="487504"/>
          </a:xfrm>
          <a:prstGeom prst="rect">
            <a:avLst/>
          </a:prstGeom>
        </p:spPr>
        <p:txBody>
          <a:bodyPr anchor="t" rtlCol="false" tIns="0" lIns="0" bIns="0" rIns="0">
            <a:spAutoFit/>
          </a:bodyPr>
          <a:lstStyle/>
          <a:p>
            <a:pPr algn="ctr">
              <a:lnSpc>
                <a:spcPts val="3920"/>
              </a:lnSpc>
            </a:pPr>
            <a:r>
              <a:rPr lang="en-US" sz="2841" spc="278">
                <a:solidFill>
                  <a:srgbClr val="FFFFFF"/>
                </a:solidFill>
                <a:latin typeface="Open Sauce"/>
              </a:rPr>
              <a:t>Sales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11208927" y="5750115"/>
            <a:ext cx="6682924" cy="4288888"/>
          </a:xfrm>
          <a:custGeom>
            <a:avLst/>
            <a:gdLst/>
            <a:ahLst/>
            <a:cxnLst/>
            <a:rect r="r" b="b" t="t" l="l"/>
            <a:pathLst>
              <a:path h="4288888" w="6682924">
                <a:moveTo>
                  <a:pt x="0" y="0"/>
                </a:moveTo>
                <a:lnTo>
                  <a:pt x="6682924" y="0"/>
                </a:lnTo>
                <a:lnTo>
                  <a:pt x="6682924" y="4288888"/>
                </a:lnTo>
                <a:lnTo>
                  <a:pt x="0" y="4288888"/>
                </a:lnTo>
                <a:lnTo>
                  <a:pt x="0" y="0"/>
                </a:lnTo>
                <a:close/>
              </a:path>
            </a:pathLst>
          </a:custGeom>
          <a:blipFill>
            <a:blip r:embed="rId3"/>
            <a:stretch>
              <a:fillRect l="0" t="-66864" r="0" b="-66864"/>
            </a:stretch>
          </a:blipFill>
        </p:spPr>
      </p:sp>
      <p:sp>
        <p:nvSpPr>
          <p:cNvPr name="TextBox 4" id="4"/>
          <p:cNvSpPr txBox="true"/>
          <p:nvPr/>
        </p:nvSpPr>
        <p:spPr>
          <a:xfrm rot="0">
            <a:off x="762314" y="970951"/>
            <a:ext cx="9215134" cy="1775207"/>
          </a:xfrm>
          <a:prstGeom prst="rect">
            <a:avLst/>
          </a:prstGeom>
        </p:spPr>
        <p:txBody>
          <a:bodyPr anchor="t" rtlCol="false" tIns="0" lIns="0" bIns="0" rIns="0">
            <a:spAutoFit/>
          </a:bodyPr>
          <a:lstStyle/>
          <a:p>
            <a:pPr algn="ctr" marL="0" indent="0" lvl="0">
              <a:lnSpc>
                <a:spcPts val="6496"/>
              </a:lnSpc>
              <a:spcBef>
                <a:spcPct val="0"/>
              </a:spcBef>
            </a:pPr>
            <a:r>
              <a:rPr lang="en-US" sz="6561" spc="229">
                <a:solidFill>
                  <a:srgbClr val="040506"/>
                </a:solidFill>
                <a:latin typeface="Codec Pro ExtraBold"/>
              </a:rPr>
              <a:t>Haridwar Rishikesh Trip From Delhi</a:t>
            </a:r>
          </a:p>
        </p:txBody>
      </p:sp>
      <p:sp>
        <p:nvSpPr>
          <p:cNvPr name="TextBox 5" id="5"/>
          <p:cNvSpPr txBox="true"/>
          <p:nvPr/>
        </p:nvSpPr>
        <p:spPr>
          <a:xfrm rot="0">
            <a:off x="1354972" y="2670833"/>
            <a:ext cx="7482918" cy="7289052"/>
          </a:xfrm>
          <a:prstGeom prst="rect">
            <a:avLst/>
          </a:prstGeom>
        </p:spPr>
        <p:txBody>
          <a:bodyPr anchor="t" rtlCol="false" tIns="0" lIns="0" bIns="0" rIns="0">
            <a:spAutoFit/>
          </a:bodyPr>
          <a:lstStyle/>
          <a:p>
            <a:pPr marL="0" indent="0" lvl="0">
              <a:lnSpc>
                <a:spcPts val="4453"/>
              </a:lnSpc>
              <a:spcBef>
                <a:spcPct val="0"/>
              </a:spcBef>
            </a:pPr>
            <a:r>
              <a:rPr lang="en-US" sz="3227" spc="316">
                <a:solidFill>
                  <a:srgbClr val="231F20"/>
                </a:solidFill>
                <a:latin typeface="Open Sauce"/>
              </a:rPr>
              <a:t>The cost of a car rental service for a Haridwar-Rishikesh trip from Delhi varies based on factors such as the type of vehicle, duration of rental, and any additional services included. Hire Innova Crysta Car on rent in Delhi starting at 17 Rs per km for a comfortable road trip. Indiatourtaxi.com is one of the best </a:t>
            </a:r>
            <a:r>
              <a:rPr lang="en-US" sz="3227" spc="316" u="sng">
                <a:solidFill>
                  <a:srgbClr val="231F20"/>
                </a:solidFill>
                <a:latin typeface="Open Sauce"/>
                <a:hlinkClick r:id="rId4" tooltip="https://indiatourtaxi.com"/>
              </a:rPr>
              <a:t>oustation car rental</a:t>
            </a:r>
            <a:r>
              <a:rPr lang="en-US" sz="3227" spc="316">
                <a:solidFill>
                  <a:srgbClr val="231F20"/>
                </a:solidFill>
                <a:latin typeface="Open Sauce"/>
              </a:rPr>
              <a:t> in delhi. We provide best and reliable service.</a:t>
            </a:r>
          </a:p>
        </p:txBody>
      </p:sp>
      <p:sp>
        <p:nvSpPr>
          <p:cNvPr name="Freeform 6" id="6"/>
          <p:cNvSpPr/>
          <p:nvPr/>
        </p:nvSpPr>
        <p:spPr>
          <a:xfrm flipH="false" flipV="false" rot="-10800000">
            <a:off x="-536123" y="-672427"/>
            <a:ext cx="8744064" cy="2511931"/>
          </a:xfrm>
          <a:custGeom>
            <a:avLst/>
            <a:gdLst/>
            <a:ahLst/>
            <a:cxnLst/>
            <a:rect r="r" b="b" t="t" l="l"/>
            <a:pathLst>
              <a:path h="2511931" w="8744064">
                <a:moveTo>
                  <a:pt x="0" y="0"/>
                </a:moveTo>
                <a:lnTo>
                  <a:pt x="8744064" y="0"/>
                </a:lnTo>
                <a:lnTo>
                  <a:pt x="8744064" y="2511931"/>
                </a:lnTo>
                <a:lnTo>
                  <a:pt x="0" y="25119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1208927" y="583539"/>
            <a:ext cx="6682924" cy="4288888"/>
          </a:xfrm>
          <a:custGeom>
            <a:avLst/>
            <a:gdLst/>
            <a:ahLst/>
            <a:cxnLst/>
            <a:rect r="r" b="b" t="t" l="l"/>
            <a:pathLst>
              <a:path h="4288888" w="6682924">
                <a:moveTo>
                  <a:pt x="0" y="0"/>
                </a:moveTo>
                <a:lnTo>
                  <a:pt x="6682924" y="0"/>
                </a:lnTo>
                <a:lnTo>
                  <a:pt x="6682924" y="4288888"/>
                </a:lnTo>
                <a:lnTo>
                  <a:pt x="0" y="4288888"/>
                </a:lnTo>
                <a:lnTo>
                  <a:pt x="0" y="0"/>
                </a:lnTo>
                <a:close/>
              </a:path>
            </a:pathLst>
          </a:custGeom>
          <a:blipFill>
            <a:blip r:embed="rId7"/>
            <a:stretch>
              <a:fillRect l="0" t="-47281" r="0" b="-47281"/>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TextBox 3" id="3"/>
          <p:cNvSpPr txBox="true"/>
          <p:nvPr/>
        </p:nvSpPr>
        <p:spPr>
          <a:xfrm rot="0">
            <a:off x="2879651" y="3662092"/>
            <a:ext cx="5435861" cy="2109738"/>
          </a:xfrm>
          <a:prstGeom prst="rect">
            <a:avLst/>
          </a:prstGeom>
        </p:spPr>
        <p:txBody>
          <a:bodyPr anchor="t" rtlCol="false" tIns="0" lIns="0" bIns="0" rIns="0">
            <a:spAutoFit/>
          </a:bodyPr>
          <a:lstStyle/>
          <a:p>
            <a:pPr algn="ctr" marL="0" indent="0" lvl="0">
              <a:lnSpc>
                <a:spcPts val="7602"/>
              </a:lnSpc>
            </a:pPr>
            <a:r>
              <a:rPr lang="en-US" sz="8174" spc="882">
                <a:solidFill>
                  <a:srgbClr val="231F20"/>
                </a:solidFill>
                <a:latin typeface="Codec Pro ExtraBold"/>
              </a:rPr>
              <a:t>THANK YOU</a:t>
            </a:r>
          </a:p>
        </p:txBody>
      </p:sp>
      <p:grpSp>
        <p:nvGrpSpPr>
          <p:cNvPr name="Group 4" id="4"/>
          <p:cNvGrpSpPr>
            <a:grpSpLocks noChangeAspect="true"/>
          </p:cNvGrpSpPr>
          <p:nvPr/>
        </p:nvGrpSpPr>
        <p:grpSpPr>
          <a:xfrm rot="0">
            <a:off x="9684427" y="0"/>
            <a:ext cx="8603573" cy="10287000"/>
            <a:chOff x="0" y="0"/>
            <a:chExt cx="8603361" cy="10286746"/>
          </a:xfrm>
        </p:grpSpPr>
        <p:sp>
          <p:nvSpPr>
            <p:cNvPr name="Freeform 5" id="5"/>
            <p:cNvSpPr/>
            <p:nvPr/>
          </p:nvSpPr>
          <p:spPr>
            <a:xfrm flipH="false" flipV="false" rot="0">
              <a:off x="-2794" y="-128"/>
              <a:ext cx="8606155" cy="10286874"/>
            </a:xfrm>
            <a:custGeom>
              <a:avLst/>
              <a:gdLst/>
              <a:ahLst/>
              <a:cxnLst/>
              <a:rect r="r" b="b" t="t" l="l"/>
              <a:pathLst>
                <a:path h="10286874" w="8606155">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3"/>
              <a:stretch>
                <a:fillRect l="-14905" t="0" r="-14905" b="0"/>
              </a:stretch>
            </a:blipFill>
          </p:spPr>
        </p:sp>
      </p:grpSp>
      <p:grpSp>
        <p:nvGrpSpPr>
          <p:cNvPr name="Group 6" id="6"/>
          <p:cNvGrpSpPr/>
          <p:nvPr/>
        </p:nvGrpSpPr>
        <p:grpSpPr>
          <a:xfrm rot="826432">
            <a:off x="-18353104" y="-3567159"/>
            <a:ext cx="21026341" cy="12831921"/>
            <a:chOff x="0" y="0"/>
            <a:chExt cx="5537802" cy="3379601"/>
          </a:xfrm>
        </p:grpSpPr>
        <p:sp>
          <p:nvSpPr>
            <p:cNvPr name="Freeform 7" id="7"/>
            <p:cNvSpPr/>
            <p:nvPr/>
          </p:nvSpPr>
          <p:spPr>
            <a:xfrm flipH="false" flipV="false" rot="0">
              <a:off x="0" y="0"/>
              <a:ext cx="5537802" cy="3379601"/>
            </a:xfrm>
            <a:custGeom>
              <a:avLst/>
              <a:gdLst/>
              <a:ahLst/>
              <a:cxnLst/>
              <a:rect r="r" b="b" t="t" l="l"/>
              <a:pathLst>
                <a:path h="3379601" w="5537802">
                  <a:moveTo>
                    <a:pt x="0" y="0"/>
                  </a:moveTo>
                  <a:lnTo>
                    <a:pt x="5537802" y="0"/>
                  </a:lnTo>
                  <a:lnTo>
                    <a:pt x="5537802" y="3379601"/>
                  </a:lnTo>
                  <a:lnTo>
                    <a:pt x="0" y="3379601"/>
                  </a:lnTo>
                  <a:close/>
                </a:path>
              </a:pathLst>
            </a:custGeom>
            <a:solidFill>
              <a:srgbClr val="1C5739"/>
            </a:solidFill>
          </p:spPr>
        </p:sp>
        <p:sp>
          <p:nvSpPr>
            <p:cNvPr name="TextBox 8" id="8"/>
            <p:cNvSpPr txBox="true"/>
            <p:nvPr/>
          </p:nvSpPr>
          <p:spPr>
            <a:xfrm>
              <a:off x="0" y="-19050"/>
              <a:ext cx="5537802" cy="3398651"/>
            </a:xfrm>
            <a:prstGeom prst="rect">
              <a:avLst/>
            </a:prstGeom>
          </p:spPr>
          <p:txBody>
            <a:bodyPr anchor="ctr" rtlCol="false" tIns="50800" lIns="50800" bIns="50800" rIns="50800"/>
            <a:lstStyle/>
            <a:p>
              <a:pPr algn="ctr">
                <a:lnSpc>
                  <a:spcPts val="2859"/>
                </a:lnSpc>
              </a:pPr>
            </a:p>
          </p:txBody>
        </p:sp>
      </p:grpSp>
      <p:grpSp>
        <p:nvGrpSpPr>
          <p:cNvPr name="Group 9" id="9"/>
          <p:cNvGrpSpPr/>
          <p:nvPr/>
        </p:nvGrpSpPr>
        <p:grpSpPr>
          <a:xfrm rot="773821">
            <a:off x="10036024" y="4365564"/>
            <a:ext cx="313833" cy="8482349"/>
            <a:chOff x="0" y="0"/>
            <a:chExt cx="82656" cy="2234034"/>
          </a:xfrm>
        </p:grpSpPr>
        <p:sp>
          <p:nvSpPr>
            <p:cNvPr name="Freeform 10" id="10"/>
            <p:cNvSpPr/>
            <p:nvPr/>
          </p:nvSpPr>
          <p:spPr>
            <a:xfrm flipH="false" flipV="false" rot="0">
              <a:off x="0" y="0"/>
              <a:ext cx="82656" cy="2234034"/>
            </a:xfrm>
            <a:custGeom>
              <a:avLst/>
              <a:gdLst/>
              <a:ahLst/>
              <a:cxnLst/>
              <a:rect r="r" b="b" t="t" l="l"/>
              <a:pathLst>
                <a:path h="2234034" w="82656">
                  <a:moveTo>
                    <a:pt x="0" y="0"/>
                  </a:moveTo>
                  <a:lnTo>
                    <a:pt x="82656" y="0"/>
                  </a:lnTo>
                  <a:lnTo>
                    <a:pt x="82656" y="2234034"/>
                  </a:lnTo>
                  <a:lnTo>
                    <a:pt x="0" y="2234034"/>
                  </a:lnTo>
                  <a:close/>
                </a:path>
              </a:pathLst>
            </a:custGeom>
            <a:solidFill>
              <a:srgbClr val="1C5739"/>
            </a:solidFill>
          </p:spPr>
        </p:sp>
        <p:sp>
          <p:nvSpPr>
            <p:cNvPr name="TextBox 11" id="11"/>
            <p:cNvSpPr txBox="true"/>
            <p:nvPr/>
          </p:nvSpPr>
          <p:spPr>
            <a:xfrm>
              <a:off x="0" y="-19050"/>
              <a:ext cx="82656" cy="2253084"/>
            </a:xfrm>
            <a:prstGeom prst="rect">
              <a:avLst/>
            </a:prstGeom>
          </p:spPr>
          <p:txBody>
            <a:bodyPr anchor="ctr" rtlCol="false" tIns="50800" lIns="50800" bIns="50800" rIns="50800"/>
            <a:lstStyle/>
            <a:p>
              <a:pPr algn="ctr">
                <a:lnSpc>
                  <a:spcPts val="2859"/>
                </a:lnSpc>
              </a:pPr>
            </a:p>
          </p:txBody>
        </p:sp>
      </p:grpSp>
      <p:grpSp>
        <p:nvGrpSpPr>
          <p:cNvPr name="Group 12" id="12"/>
          <p:cNvGrpSpPr/>
          <p:nvPr/>
        </p:nvGrpSpPr>
        <p:grpSpPr>
          <a:xfrm rot="773821">
            <a:off x="3741572" y="-4834013"/>
            <a:ext cx="313833" cy="8482349"/>
            <a:chOff x="0" y="0"/>
            <a:chExt cx="82656" cy="2234034"/>
          </a:xfrm>
        </p:grpSpPr>
        <p:sp>
          <p:nvSpPr>
            <p:cNvPr name="Freeform 13" id="13"/>
            <p:cNvSpPr/>
            <p:nvPr/>
          </p:nvSpPr>
          <p:spPr>
            <a:xfrm flipH="false" flipV="false" rot="0">
              <a:off x="0" y="0"/>
              <a:ext cx="82656" cy="2234034"/>
            </a:xfrm>
            <a:custGeom>
              <a:avLst/>
              <a:gdLst/>
              <a:ahLst/>
              <a:cxnLst/>
              <a:rect r="r" b="b" t="t" l="l"/>
              <a:pathLst>
                <a:path h="2234034" w="82656">
                  <a:moveTo>
                    <a:pt x="0" y="0"/>
                  </a:moveTo>
                  <a:lnTo>
                    <a:pt x="82656" y="0"/>
                  </a:lnTo>
                  <a:lnTo>
                    <a:pt x="82656" y="2234034"/>
                  </a:lnTo>
                  <a:lnTo>
                    <a:pt x="0" y="2234034"/>
                  </a:lnTo>
                  <a:close/>
                </a:path>
              </a:pathLst>
            </a:custGeom>
            <a:solidFill>
              <a:srgbClr val="397D5A"/>
            </a:solidFill>
          </p:spPr>
        </p:sp>
        <p:sp>
          <p:nvSpPr>
            <p:cNvPr name="TextBox 14" id="14"/>
            <p:cNvSpPr txBox="true"/>
            <p:nvPr/>
          </p:nvSpPr>
          <p:spPr>
            <a:xfrm>
              <a:off x="0" y="-19050"/>
              <a:ext cx="82656" cy="2253084"/>
            </a:xfrm>
            <a:prstGeom prst="rect">
              <a:avLst/>
            </a:prstGeom>
          </p:spPr>
          <p:txBody>
            <a:bodyPr anchor="ctr" rtlCol="false" tIns="50800" lIns="50800" bIns="50800" rIns="50800"/>
            <a:lstStyle/>
            <a:p>
              <a:pPr algn="ctr">
                <a:lnSpc>
                  <a:spcPts val="2859"/>
                </a:lnSpc>
              </a:pPr>
            </a:p>
          </p:txBody>
        </p:sp>
      </p:grpSp>
      <p:grpSp>
        <p:nvGrpSpPr>
          <p:cNvPr name="Group 15" id="15"/>
          <p:cNvGrpSpPr>
            <a:grpSpLocks noChangeAspect="true"/>
          </p:cNvGrpSpPr>
          <p:nvPr/>
        </p:nvGrpSpPr>
        <p:grpSpPr>
          <a:xfrm rot="0">
            <a:off x="8791978" y="3454737"/>
            <a:ext cx="2801925" cy="2801925"/>
            <a:chOff x="0" y="0"/>
            <a:chExt cx="6350000" cy="6350000"/>
          </a:xfrm>
        </p:grpSpPr>
        <p:sp>
          <p:nvSpPr>
            <p:cNvPr name="Freeform 16" id="1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0" t="-25136" r="0" b="-25136"/>
              </a:stretch>
            </a:blipFill>
          </p:spPr>
        </p:sp>
        <p:sp>
          <p:nvSpPr>
            <p:cNvPr name="Freeform 17" id="1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397D5A"/>
            </a:solidFill>
          </p:spPr>
        </p:sp>
      </p:grpSp>
      <p:sp>
        <p:nvSpPr>
          <p:cNvPr name="TextBox 18" id="18"/>
          <p:cNvSpPr txBox="true"/>
          <p:nvPr/>
        </p:nvSpPr>
        <p:spPr>
          <a:xfrm rot="0">
            <a:off x="4412211" y="7485884"/>
            <a:ext cx="5857379" cy="356805"/>
          </a:xfrm>
          <a:prstGeom prst="rect">
            <a:avLst/>
          </a:prstGeom>
        </p:spPr>
        <p:txBody>
          <a:bodyPr anchor="t" rtlCol="false" tIns="0" lIns="0" bIns="0" rIns="0">
            <a:spAutoFit/>
          </a:bodyPr>
          <a:lstStyle/>
          <a:p>
            <a:pPr>
              <a:lnSpc>
                <a:spcPts val="2908"/>
              </a:lnSpc>
            </a:pPr>
            <a:r>
              <a:rPr lang="en-US" sz="2077">
                <a:solidFill>
                  <a:srgbClr val="000000"/>
                </a:solidFill>
                <a:latin typeface="Open Sauce"/>
              </a:rPr>
              <a:t>www.indiatourtaxi.com</a:t>
            </a:r>
          </a:p>
        </p:txBody>
      </p:sp>
      <p:sp>
        <p:nvSpPr>
          <p:cNvPr name="TextBox 19" id="19"/>
          <p:cNvSpPr txBox="true"/>
          <p:nvPr/>
        </p:nvSpPr>
        <p:spPr>
          <a:xfrm rot="0">
            <a:off x="4412211" y="6974113"/>
            <a:ext cx="5857379" cy="356805"/>
          </a:xfrm>
          <a:prstGeom prst="rect">
            <a:avLst/>
          </a:prstGeom>
        </p:spPr>
        <p:txBody>
          <a:bodyPr anchor="t" rtlCol="false" tIns="0" lIns="0" bIns="0" rIns="0">
            <a:spAutoFit/>
          </a:bodyPr>
          <a:lstStyle/>
          <a:p>
            <a:pPr>
              <a:lnSpc>
                <a:spcPts val="2908"/>
              </a:lnSpc>
            </a:pPr>
            <a:r>
              <a:rPr lang="en-US" sz="2077">
                <a:solidFill>
                  <a:srgbClr val="000000"/>
                </a:solidFill>
                <a:latin typeface="Open Sauce"/>
              </a:rPr>
              <a:t>info@indiatourtaxi.com</a:t>
            </a:r>
          </a:p>
        </p:txBody>
      </p:sp>
      <p:sp>
        <p:nvSpPr>
          <p:cNvPr name="TextBox 20" id="20"/>
          <p:cNvSpPr txBox="true"/>
          <p:nvPr/>
        </p:nvSpPr>
        <p:spPr>
          <a:xfrm rot="0">
            <a:off x="4352445" y="7995089"/>
            <a:ext cx="4032348" cy="1804605"/>
          </a:xfrm>
          <a:prstGeom prst="rect">
            <a:avLst/>
          </a:prstGeom>
        </p:spPr>
        <p:txBody>
          <a:bodyPr anchor="t" rtlCol="false" tIns="0" lIns="0" bIns="0" rIns="0">
            <a:spAutoFit/>
          </a:bodyPr>
          <a:lstStyle/>
          <a:p>
            <a:pPr>
              <a:lnSpc>
                <a:spcPts val="2908"/>
              </a:lnSpc>
            </a:pPr>
            <a:r>
              <a:rPr lang="en-US" sz="2077">
                <a:solidFill>
                  <a:srgbClr val="000000"/>
                </a:solidFill>
                <a:latin typeface="Open Sauce"/>
              </a:rPr>
              <a:t>Plot No -6, Heart &amp; Lung Hospital Aram Bagh, Pahar Ganj, New Delhi - 110055</a:t>
            </a:r>
          </a:p>
          <a:p>
            <a:pPr>
              <a:lnSpc>
                <a:spcPts val="2908"/>
              </a:lnSpc>
            </a:pPr>
          </a:p>
          <a:p>
            <a:pPr>
              <a:lnSpc>
                <a:spcPts val="2908"/>
              </a:lnSpc>
            </a:pPr>
          </a:p>
        </p:txBody>
      </p:sp>
      <p:sp>
        <p:nvSpPr>
          <p:cNvPr name="TextBox 21" id="21"/>
          <p:cNvSpPr txBox="true"/>
          <p:nvPr/>
        </p:nvSpPr>
        <p:spPr>
          <a:xfrm rot="0">
            <a:off x="4412211" y="6504702"/>
            <a:ext cx="2370741" cy="356805"/>
          </a:xfrm>
          <a:prstGeom prst="rect">
            <a:avLst/>
          </a:prstGeom>
        </p:spPr>
        <p:txBody>
          <a:bodyPr anchor="t" rtlCol="false" tIns="0" lIns="0" bIns="0" rIns="0">
            <a:spAutoFit/>
          </a:bodyPr>
          <a:lstStyle/>
          <a:p>
            <a:pPr>
              <a:lnSpc>
                <a:spcPts val="2908"/>
              </a:lnSpc>
            </a:pPr>
            <a:r>
              <a:rPr lang="en-US" sz="2077" u="sng">
                <a:solidFill>
                  <a:srgbClr val="000000"/>
                </a:solidFill>
                <a:latin typeface="Open Sauce"/>
                <a:hlinkClick r:id="rId5" tooltip="tel:+91-9599578439"/>
              </a:rPr>
              <a:t>+91-9599578439</a:t>
            </a:r>
          </a:p>
        </p:txBody>
      </p:sp>
      <p:sp>
        <p:nvSpPr>
          <p:cNvPr name="Freeform 22" id="22"/>
          <p:cNvSpPr/>
          <p:nvPr/>
        </p:nvSpPr>
        <p:spPr>
          <a:xfrm flipH="false" flipV="false" rot="0">
            <a:off x="3876961" y="8015771"/>
            <a:ext cx="384955" cy="384955"/>
          </a:xfrm>
          <a:custGeom>
            <a:avLst/>
            <a:gdLst/>
            <a:ahLst/>
            <a:cxnLst/>
            <a:rect r="r" b="b" t="t" l="l"/>
            <a:pathLst>
              <a:path h="384955" w="384955">
                <a:moveTo>
                  <a:pt x="0" y="0"/>
                </a:moveTo>
                <a:lnTo>
                  <a:pt x="384955" y="0"/>
                </a:lnTo>
                <a:lnTo>
                  <a:pt x="384955" y="384955"/>
                </a:lnTo>
                <a:lnTo>
                  <a:pt x="0" y="3849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p:cNvSpPr/>
          <p:nvPr/>
        </p:nvSpPr>
        <p:spPr>
          <a:xfrm flipH="false" flipV="false" rot="0">
            <a:off x="3876961" y="7021738"/>
            <a:ext cx="384955" cy="384955"/>
          </a:xfrm>
          <a:custGeom>
            <a:avLst/>
            <a:gdLst/>
            <a:ahLst/>
            <a:cxnLst/>
            <a:rect r="r" b="b" t="t" l="l"/>
            <a:pathLst>
              <a:path h="384955" w="384955">
                <a:moveTo>
                  <a:pt x="0" y="0"/>
                </a:moveTo>
                <a:lnTo>
                  <a:pt x="384955" y="0"/>
                </a:lnTo>
                <a:lnTo>
                  <a:pt x="384955" y="384955"/>
                </a:lnTo>
                <a:lnTo>
                  <a:pt x="0" y="3849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4" id="24"/>
          <p:cNvSpPr/>
          <p:nvPr/>
        </p:nvSpPr>
        <p:spPr>
          <a:xfrm flipH="false" flipV="false" rot="0">
            <a:off x="3876961" y="7533509"/>
            <a:ext cx="384783" cy="384955"/>
          </a:xfrm>
          <a:custGeom>
            <a:avLst/>
            <a:gdLst/>
            <a:ahLst/>
            <a:cxnLst/>
            <a:rect r="r" b="b" t="t" l="l"/>
            <a:pathLst>
              <a:path h="384955" w="384783">
                <a:moveTo>
                  <a:pt x="0" y="0"/>
                </a:moveTo>
                <a:lnTo>
                  <a:pt x="384783" y="0"/>
                </a:lnTo>
                <a:lnTo>
                  <a:pt x="384783" y="384955"/>
                </a:lnTo>
                <a:lnTo>
                  <a:pt x="0" y="38495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5" id="25"/>
          <p:cNvSpPr/>
          <p:nvPr/>
        </p:nvSpPr>
        <p:spPr>
          <a:xfrm flipH="false" flipV="false" rot="0">
            <a:off x="3876961" y="6536839"/>
            <a:ext cx="384955" cy="384955"/>
          </a:xfrm>
          <a:custGeom>
            <a:avLst/>
            <a:gdLst/>
            <a:ahLst/>
            <a:cxnLst/>
            <a:rect r="r" b="b" t="t" l="l"/>
            <a:pathLst>
              <a:path h="384955" w="384955">
                <a:moveTo>
                  <a:pt x="0" y="0"/>
                </a:moveTo>
                <a:lnTo>
                  <a:pt x="384955" y="0"/>
                </a:lnTo>
                <a:lnTo>
                  <a:pt x="384955" y="384955"/>
                </a:lnTo>
                <a:lnTo>
                  <a:pt x="0" y="38495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DAF4zxF0Ln8</dc:identifier>
  <dcterms:modified xsi:type="dcterms:W3CDTF">2011-08-01T06:04:30Z</dcterms:modified>
  <cp:revision>1</cp:revision>
  <dc:title>Green minimalist professional Business Proposal Presentation</dc:title>
</cp:coreProperties>
</file>