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901700" y="840811"/>
            <a:ext cx="5765800" cy="8991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6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https://www.mindmingles.com/digital-marketing-packages/" TargetMode="External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/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10200"/>
              </a:lnSpc>
              <a:spcBef>
                <a:spcPts val="100"/>
              </a:spcBef>
            </a:pPr>
            <a:r>
              <a:rPr dirty="0" spc="-5"/>
              <a:t>Maximizing Business Potential with </a:t>
            </a:r>
            <a:r>
              <a:rPr dirty="0"/>
              <a:t> </a:t>
            </a:r>
            <a:r>
              <a:rPr dirty="0" spc="-40"/>
              <a:t>Tailored</a:t>
            </a:r>
            <a:r>
              <a:rPr dirty="0" spc="-35"/>
              <a:t> </a:t>
            </a:r>
            <a:r>
              <a:rPr dirty="0" spc="-5"/>
              <a:t>Digital</a:t>
            </a:r>
            <a:r>
              <a:rPr dirty="0" spc="-30"/>
              <a:t> </a:t>
            </a:r>
            <a:r>
              <a:rPr dirty="0" spc="-5"/>
              <a:t>Marketing</a:t>
            </a:r>
            <a:r>
              <a:rPr dirty="0" spc="-30"/>
              <a:t> </a:t>
            </a:r>
            <a:r>
              <a:rPr dirty="0" spc="-5"/>
              <a:t>Packages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901700" y="1972081"/>
            <a:ext cx="5749925" cy="759968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29209">
              <a:lnSpc>
                <a:spcPct val="110200"/>
              </a:lnSpc>
              <a:spcBef>
                <a:spcPts val="100"/>
              </a:spcBef>
            </a:pPr>
            <a:r>
              <a:rPr dirty="0" sz="1100" spc="-5">
                <a:latin typeface="Arial MT"/>
                <a:cs typeface="Arial MT"/>
              </a:rPr>
              <a:t>In today's digitally-driven world, establishing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robust online presence is essential for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businesses seeking growth and success. Digital marketing has evolved into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multifaceted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landscape, </a:t>
            </a:r>
            <a:r>
              <a:rPr dirty="0" sz="1100" spc="-10">
                <a:latin typeface="Arial MT"/>
                <a:cs typeface="Arial MT"/>
              </a:rPr>
              <a:t>offering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myriad of strategies and tools to connect with audiences. Within this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realm, digital marketing packages stand out as comprehensive solutions tailored to meet the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diverse needs of businesses. Let's delve into the significance and impact of digital marketing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packages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 empowering businesses to navigate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the digital sphere </a:t>
            </a:r>
            <a:r>
              <a:rPr dirty="0" sz="1100" spc="-15">
                <a:latin typeface="Arial MT"/>
                <a:cs typeface="Arial MT"/>
              </a:rPr>
              <a:t>effectively.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Holistic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Approach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to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Marketing:</a:t>
            </a:r>
            <a:endParaRPr sz="1100">
              <a:latin typeface="Arial"/>
              <a:cs typeface="Arial"/>
            </a:endParaRPr>
          </a:p>
          <a:p>
            <a:pPr marL="12700" marR="74295">
              <a:lnSpc>
                <a:spcPct val="110200"/>
              </a:lnSpc>
            </a:pPr>
            <a:r>
              <a:rPr dirty="0" sz="1100" spc="-5">
                <a:latin typeface="Arial MT"/>
                <a:cs typeface="Arial MT"/>
              </a:rPr>
              <a:t>Digital marketing packages encompass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spectrum of services, consolidating various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marketing tactics under one umbrella. These packages typically include strategies like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search engine optimization (SEO), social media marketing (SMM), pay-per-click (PPC)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advertising, content creation, email marketing, analytics, and more. By integrating these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services, businesses gain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holistic approach that harmonizes </a:t>
            </a:r>
            <a:r>
              <a:rPr dirty="0" sz="1100" spc="-10">
                <a:latin typeface="Arial MT"/>
                <a:cs typeface="Arial MT"/>
              </a:rPr>
              <a:t>different </a:t>
            </a:r>
            <a:r>
              <a:rPr dirty="0" sz="1100" spc="-5">
                <a:latin typeface="Arial MT"/>
                <a:cs typeface="Arial MT"/>
              </a:rPr>
              <a:t>facets of their online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marketing</a:t>
            </a:r>
            <a:r>
              <a:rPr dirty="0" sz="1100" spc="-10">
                <a:latin typeface="Arial MT"/>
                <a:cs typeface="Arial MT"/>
              </a:rPr>
              <a:t> efforts.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100" spc="-15" b="1">
                <a:latin typeface="Arial"/>
                <a:cs typeface="Arial"/>
              </a:rPr>
              <a:t>Tailored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Solutions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for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15" b="1">
                <a:latin typeface="Arial"/>
                <a:cs typeface="Arial"/>
              </a:rPr>
              <a:t>Varied</a:t>
            </a:r>
            <a:r>
              <a:rPr dirty="0" sz="1100" spc="-20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Goals:</a:t>
            </a:r>
            <a:endParaRPr sz="1100">
              <a:latin typeface="Arial"/>
              <a:cs typeface="Arial"/>
            </a:endParaRPr>
          </a:p>
          <a:p>
            <a:pPr marL="12700" marR="249554">
              <a:lnSpc>
                <a:spcPct val="110200"/>
              </a:lnSpc>
            </a:pPr>
            <a:r>
              <a:rPr dirty="0" sz="1100" spc="-5">
                <a:latin typeface="Arial MT"/>
                <a:cs typeface="Arial MT"/>
              </a:rPr>
              <a:t>Businesses come in </a:t>
            </a:r>
            <a:r>
              <a:rPr dirty="0" sz="1100" spc="-10">
                <a:latin typeface="Arial MT"/>
                <a:cs typeface="Arial MT"/>
              </a:rPr>
              <a:t>different </a:t>
            </a:r>
            <a:r>
              <a:rPr dirty="0" sz="1100" spc="-5">
                <a:latin typeface="Arial MT"/>
                <a:cs typeface="Arial MT"/>
              </a:rPr>
              <a:t>shapes and sizes, each with unique objectives and target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audiences. </a:t>
            </a:r>
            <a:r>
              <a:rPr dirty="0" u="heavy" sz="1100" spc="-5" b="1">
                <a:solidFill>
                  <a:srgbClr val="1154CC"/>
                </a:solidFill>
                <a:uFill>
                  <a:solidFill>
                    <a:srgbClr val="1154CC"/>
                  </a:solidFill>
                </a:uFill>
                <a:latin typeface="Arial"/>
                <a:cs typeface="Arial"/>
                <a:hlinkClick r:id="rId2"/>
              </a:rPr>
              <a:t>Digital marketing packages</a:t>
            </a:r>
            <a:r>
              <a:rPr dirty="0" sz="1100" spc="-5" b="1">
                <a:solidFill>
                  <a:srgbClr val="1154CC"/>
                </a:solidFill>
                <a:latin typeface="Arial"/>
                <a:cs typeface="Arial"/>
                <a:hlinkClick r:id="rId2"/>
              </a:rPr>
              <a:t> </a:t>
            </a:r>
            <a:r>
              <a:rPr dirty="0" sz="1100" spc="-5">
                <a:latin typeface="Arial MT"/>
                <a:cs typeface="Arial MT"/>
              </a:rPr>
              <a:t>recognize this diversity by </a:t>
            </a:r>
            <a:r>
              <a:rPr dirty="0" sz="1100" spc="-10">
                <a:latin typeface="Arial MT"/>
                <a:cs typeface="Arial MT"/>
              </a:rPr>
              <a:t>offering </a:t>
            </a:r>
            <a:r>
              <a:rPr dirty="0" sz="1100" spc="-5">
                <a:latin typeface="Arial MT"/>
                <a:cs typeface="Arial MT"/>
              </a:rPr>
              <a:t>tailored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solutions. Whether it's boosting brand awareness, driving website </a:t>
            </a:r>
            <a:r>
              <a:rPr dirty="0" sz="1100" spc="-10">
                <a:latin typeface="Arial MT"/>
                <a:cs typeface="Arial MT"/>
              </a:rPr>
              <a:t>traffic, </a:t>
            </a:r>
            <a:r>
              <a:rPr dirty="0" sz="1100" spc="-5">
                <a:latin typeface="Arial MT"/>
                <a:cs typeface="Arial MT"/>
              </a:rPr>
              <a:t>increasing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conversions, or enhancing engagement, these packages can be customized to align with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specific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business goals and priorities.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Cost-Effectiveness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and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Budget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Optimization:</a:t>
            </a:r>
            <a:endParaRPr sz="1100">
              <a:latin typeface="Arial"/>
              <a:cs typeface="Arial"/>
            </a:endParaRPr>
          </a:p>
          <a:p>
            <a:pPr marL="12700" marR="74295">
              <a:lnSpc>
                <a:spcPct val="110200"/>
              </a:lnSpc>
            </a:pPr>
            <a:r>
              <a:rPr dirty="0" sz="1100" spc="-5">
                <a:latin typeface="Arial MT"/>
                <a:cs typeface="Arial MT"/>
              </a:rPr>
              <a:t>One of the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inherent advantages of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digital marketing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packages is their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cost-effectiveness. </a:t>
            </a:r>
            <a:r>
              <a:rPr dirty="0" sz="1100" spc="-5">
                <a:latin typeface="Arial MT"/>
                <a:cs typeface="Arial MT"/>
              </a:rPr>
              <a:t> Bundling services together often results in more economical pricing compared to acquiring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individual services </a:t>
            </a:r>
            <a:r>
              <a:rPr dirty="0" sz="1100" spc="-15">
                <a:latin typeface="Arial MT"/>
                <a:cs typeface="Arial MT"/>
              </a:rPr>
              <a:t>separately.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 spc="-15">
                <a:latin typeface="Arial MT"/>
                <a:cs typeface="Arial MT"/>
              </a:rPr>
              <a:t>Moreover,</a:t>
            </a:r>
            <a:r>
              <a:rPr dirty="0" sz="1100" spc="-5">
                <a:latin typeface="Arial MT"/>
                <a:cs typeface="Arial MT"/>
              </a:rPr>
              <a:t> these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packages typically come with fixed pricing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structures, allowing businesses to plan and allocate their marketing budgets more </a:t>
            </a:r>
            <a:r>
              <a:rPr dirty="0" sz="1100" spc="-10">
                <a:latin typeface="Arial MT"/>
                <a:cs typeface="Arial MT"/>
              </a:rPr>
              <a:t>efficiently </a:t>
            </a:r>
            <a:r>
              <a:rPr dirty="0" sz="1100" spc="-5">
                <a:latin typeface="Arial MT"/>
                <a:cs typeface="Arial MT"/>
              </a:rPr>
              <a:t> without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worrying about unforeseen costs.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</a:pPr>
            <a:r>
              <a:rPr dirty="0" sz="1100" spc="-5" b="1">
                <a:latin typeface="Arial"/>
                <a:cs typeface="Arial"/>
              </a:rPr>
              <a:t>Streamlined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Management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and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Efficiency:</a:t>
            </a:r>
            <a:endParaRPr sz="1100">
              <a:latin typeface="Arial"/>
              <a:cs typeface="Arial"/>
            </a:endParaRPr>
          </a:p>
          <a:p>
            <a:pPr marL="12700" marR="157480">
              <a:lnSpc>
                <a:spcPct val="110200"/>
              </a:lnSpc>
            </a:pPr>
            <a:r>
              <a:rPr dirty="0" sz="1100" spc="-5">
                <a:latin typeface="Arial MT"/>
                <a:cs typeface="Arial MT"/>
              </a:rPr>
              <a:t>Instead of juggling multiple vendors or agencies for </a:t>
            </a:r>
            <a:r>
              <a:rPr dirty="0" sz="1100" spc="-10">
                <a:latin typeface="Arial MT"/>
                <a:cs typeface="Arial MT"/>
              </a:rPr>
              <a:t>different </a:t>
            </a:r>
            <a:r>
              <a:rPr dirty="0" sz="1100" spc="-5">
                <a:latin typeface="Arial MT"/>
                <a:cs typeface="Arial MT"/>
              </a:rPr>
              <a:t>marketing services, digital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marketing packages streamline the process. </a:t>
            </a:r>
            <a:r>
              <a:rPr dirty="0" sz="1100" spc="-10">
                <a:latin typeface="Arial MT"/>
                <a:cs typeface="Arial MT"/>
              </a:rPr>
              <a:t>Working </a:t>
            </a:r>
            <a:r>
              <a:rPr dirty="0" sz="1100" spc="-5">
                <a:latin typeface="Arial MT"/>
                <a:cs typeface="Arial MT"/>
              </a:rPr>
              <a:t>with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single provider overseeing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various aspects of the marketing strategy fosters better coordination, communication, and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streamlined management. This centralized approach ensures that strategies are cohesive,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leading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to more </a:t>
            </a:r>
            <a:r>
              <a:rPr dirty="0" sz="1100" spc="-10">
                <a:latin typeface="Arial MT"/>
                <a:cs typeface="Arial MT"/>
              </a:rPr>
              <a:t>efficient</a:t>
            </a:r>
            <a:r>
              <a:rPr dirty="0" sz="1100" spc="-5">
                <a:latin typeface="Arial MT"/>
                <a:cs typeface="Arial MT"/>
              </a:rPr>
              <a:t> and </a:t>
            </a:r>
            <a:r>
              <a:rPr dirty="0" sz="1100" spc="-10">
                <a:latin typeface="Arial MT"/>
                <a:cs typeface="Arial MT"/>
              </a:rPr>
              <a:t>effective</a:t>
            </a:r>
            <a:r>
              <a:rPr dirty="0" sz="1100" spc="-5">
                <a:latin typeface="Arial MT"/>
                <a:cs typeface="Arial MT"/>
              </a:rPr>
              <a:t> campaigns.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350">
              <a:latin typeface="Arial MT"/>
              <a:cs typeface="Arial MT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dirty="0" sz="1100" spc="-5" b="1">
                <a:latin typeface="Arial"/>
                <a:cs typeface="Arial"/>
              </a:rPr>
              <a:t>Data-Driven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Insights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and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Optimization:</a:t>
            </a:r>
            <a:endParaRPr sz="1100">
              <a:latin typeface="Arial"/>
              <a:cs typeface="Arial"/>
            </a:endParaRPr>
          </a:p>
          <a:p>
            <a:pPr marL="12700" marR="5080">
              <a:lnSpc>
                <a:spcPct val="110200"/>
              </a:lnSpc>
            </a:pPr>
            <a:r>
              <a:rPr dirty="0" sz="1100" spc="-5">
                <a:latin typeface="Arial MT"/>
                <a:cs typeface="Arial MT"/>
              </a:rPr>
              <a:t>Digital marketing packages commonly include analytics and reporting tools. These tools </a:t>
            </a:r>
            <a:r>
              <a:rPr dirty="0" sz="1100" spc="-10">
                <a:latin typeface="Arial MT"/>
                <a:cs typeface="Arial MT"/>
              </a:rPr>
              <a:t>offer </a:t>
            </a:r>
            <a:r>
              <a:rPr dirty="0" sz="1100" spc="-5">
                <a:latin typeface="Arial MT"/>
                <a:cs typeface="Arial MT"/>
              </a:rPr>
              <a:t> valuable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insights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into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campaign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performance,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audience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 spc="-15">
                <a:latin typeface="Arial MT"/>
                <a:cs typeface="Arial MT"/>
              </a:rPr>
              <a:t>behavior,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and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key</a:t>
            </a:r>
            <a:r>
              <a:rPr dirty="0" sz="1100" spc="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metrics.</a:t>
            </a:r>
            <a:r>
              <a:rPr dirty="0" sz="1100" spc="5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Armed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with this data, businesses can make informed decisions, optimize their strategies, and refine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their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approach to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achieve better results,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creating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5">
                <a:latin typeface="Arial MT"/>
                <a:cs typeface="Arial MT"/>
              </a:rPr>
              <a:t> continuous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cycle of improvement.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901700" y="875939"/>
            <a:ext cx="5731510" cy="2611755"/>
          </a:xfrm>
          <a:prstGeom prst="rect">
            <a:avLst/>
          </a:prstGeom>
        </p:spPr>
        <p:txBody>
          <a:bodyPr wrap="square" lIns="0" tIns="2984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234"/>
              </a:spcBef>
            </a:pPr>
            <a:r>
              <a:rPr dirty="0" sz="1100" spc="-5" b="1">
                <a:latin typeface="Arial"/>
                <a:cs typeface="Arial"/>
              </a:rPr>
              <a:t>Adaptability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to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Market</a:t>
            </a:r>
            <a:r>
              <a:rPr dirty="0" sz="1100" spc="-25" b="1">
                <a:latin typeface="Arial"/>
                <a:cs typeface="Arial"/>
              </a:rPr>
              <a:t> </a:t>
            </a:r>
            <a:r>
              <a:rPr dirty="0" sz="1100" spc="-5" b="1">
                <a:latin typeface="Arial"/>
                <a:cs typeface="Arial"/>
              </a:rPr>
              <a:t>Dynamics:</a:t>
            </a:r>
            <a:endParaRPr sz="1100">
              <a:latin typeface="Arial"/>
              <a:cs typeface="Arial"/>
            </a:endParaRPr>
          </a:p>
          <a:p>
            <a:pPr marL="12700" marR="84455">
              <a:lnSpc>
                <a:spcPct val="110200"/>
              </a:lnSpc>
            </a:pPr>
            <a:r>
              <a:rPr dirty="0" sz="1100" spc="-5">
                <a:latin typeface="Arial MT"/>
                <a:cs typeface="Arial MT"/>
              </a:rPr>
              <a:t>The digital landscape is ever-evolving, characterized by constant changes in algorithms,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consumer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behaviors, and </a:t>
            </a:r>
            <a:r>
              <a:rPr dirty="0" sz="1100" spc="-15">
                <a:latin typeface="Arial MT"/>
                <a:cs typeface="Arial MT"/>
              </a:rPr>
              <a:t>technology.</a:t>
            </a:r>
            <a:r>
              <a:rPr dirty="0" sz="1100" spc="-5">
                <a:latin typeface="Arial MT"/>
                <a:cs typeface="Arial MT"/>
              </a:rPr>
              <a:t> Digital marketing packages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are designed to adapt to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these shifts. Providers continuously update and refine their strategies to keep pace with the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dynamic digital environment, ensuring that businesses remain relevant and responsive to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market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changes.</a:t>
            </a:r>
            <a:endParaRPr sz="11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250">
              <a:latin typeface="Arial MT"/>
              <a:cs typeface="Arial MT"/>
            </a:endParaRPr>
          </a:p>
          <a:p>
            <a:pPr marL="12700" marR="5080">
              <a:lnSpc>
                <a:spcPct val="110200"/>
              </a:lnSpc>
            </a:pPr>
            <a:r>
              <a:rPr dirty="0" sz="1100" spc="-5">
                <a:latin typeface="Arial MT"/>
                <a:cs typeface="Arial MT"/>
              </a:rPr>
              <a:t>In conclusion, digital marketing packages serve as instrumental assets for businesses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seeking to thrive in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the online realm. They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10">
                <a:latin typeface="Arial MT"/>
                <a:cs typeface="Arial MT"/>
              </a:rPr>
              <a:t>offer</a:t>
            </a:r>
            <a:r>
              <a:rPr dirty="0" sz="1100" spc="-5">
                <a:latin typeface="Arial MT"/>
                <a:cs typeface="Arial MT"/>
              </a:rPr>
              <a:t> </a:t>
            </a:r>
            <a:r>
              <a:rPr dirty="0" sz="1100">
                <a:latin typeface="Arial MT"/>
                <a:cs typeface="Arial MT"/>
              </a:rPr>
              <a:t>a</a:t>
            </a:r>
            <a:r>
              <a:rPr dirty="0" sz="1100" spc="-5">
                <a:latin typeface="Arial MT"/>
                <a:cs typeface="Arial MT"/>
              </a:rPr>
              <a:t> comprehensive,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tailored, and </a:t>
            </a:r>
            <a:r>
              <a:rPr dirty="0" sz="1100" spc="-10">
                <a:latin typeface="Arial MT"/>
                <a:cs typeface="Arial MT"/>
              </a:rPr>
              <a:t>cost-effective </a:t>
            </a:r>
            <a:r>
              <a:rPr dirty="0" sz="1100" spc="-5">
                <a:latin typeface="Arial MT"/>
                <a:cs typeface="Arial MT"/>
              </a:rPr>
              <a:t> approach that amalgamates various marketing strategies into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unified plan. By leveraging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these packages, businesses can establish </a:t>
            </a:r>
            <a:r>
              <a:rPr dirty="0" sz="1100">
                <a:latin typeface="Arial MT"/>
                <a:cs typeface="Arial MT"/>
              </a:rPr>
              <a:t>a </a:t>
            </a:r>
            <a:r>
              <a:rPr dirty="0" sz="1100" spc="-5">
                <a:latin typeface="Arial MT"/>
                <a:cs typeface="Arial MT"/>
              </a:rPr>
              <a:t>strong digital footprint, engage with their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audience </a:t>
            </a:r>
            <a:r>
              <a:rPr dirty="0" sz="1100" spc="-15">
                <a:latin typeface="Arial MT"/>
                <a:cs typeface="Arial MT"/>
              </a:rPr>
              <a:t>effectively, </a:t>
            </a:r>
            <a:r>
              <a:rPr dirty="0" sz="1100" spc="-5">
                <a:latin typeface="Arial MT"/>
                <a:cs typeface="Arial MT"/>
              </a:rPr>
              <a:t>and achieve their marketing objectives in an increasingly competitive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digital landscape. Understanding the value and versatility of digital marketing packages </a:t>
            </a:r>
            <a:r>
              <a:rPr dirty="0" sz="110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empowers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businesses to harness their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potential and stay ahead</a:t>
            </a:r>
            <a:r>
              <a:rPr dirty="0" sz="1100" spc="-10">
                <a:latin typeface="Arial MT"/>
                <a:cs typeface="Arial MT"/>
              </a:rPr>
              <a:t> </a:t>
            </a:r>
            <a:r>
              <a:rPr dirty="0" sz="1100" spc="-5">
                <a:latin typeface="Arial MT"/>
                <a:cs typeface="Arial MT"/>
              </a:rPr>
              <a:t>in the digital age.</a:t>
            </a:r>
            <a:endParaRPr sz="11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1154C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digital marketing packages WRITE </dc:title>
  <dcterms:created xsi:type="dcterms:W3CDTF">2023-12-15T06:49:15Z</dcterms:created>
  <dcterms:modified xsi:type="dcterms:W3CDTF">2023-12-15T06:49:15Z</dcterms:modified>
</cp:coreProperties>
</file>